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82" r:id="rId6"/>
    <p:sldId id="283" r:id="rId7"/>
    <p:sldId id="285" r:id="rId8"/>
    <p:sldId id="288" r:id="rId9"/>
    <p:sldId id="289" r:id="rId10"/>
    <p:sldId id="260" r:id="rId11"/>
    <p:sldId id="262" r:id="rId12"/>
    <p:sldId id="267" r:id="rId13"/>
    <p:sldId id="263" r:id="rId14"/>
    <p:sldId id="281" r:id="rId15"/>
    <p:sldId id="290" r:id="rId16"/>
    <p:sldId id="291" r:id="rId17"/>
    <p:sldId id="264" r:id="rId18"/>
    <p:sldId id="265" r:id="rId19"/>
    <p:sldId id="294" r:id="rId20"/>
    <p:sldId id="286" r:id="rId21"/>
    <p:sldId id="287" r:id="rId22"/>
    <p:sldId id="295" r:id="rId23"/>
    <p:sldId id="269" r:id="rId24"/>
    <p:sldId id="270" r:id="rId25"/>
    <p:sldId id="293" r:id="rId26"/>
    <p:sldId id="275" r:id="rId27"/>
    <p:sldId id="276" r:id="rId28"/>
    <p:sldId id="296" r:id="rId29"/>
    <p:sldId id="272" r:id="rId30"/>
    <p:sldId id="273" r:id="rId31"/>
    <p:sldId id="292" r:id="rId32"/>
    <p:sldId id="278" r:id="rId33"/>
    <p:sldId id="29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666109-3422-4609-BA08-8493C416B25E}" v="74" dt="2024-11-04T18:39:54.434"/>
    <p1510:client id="{D92F2BB1-BF59-41D4-A0FE-5170D6EDAE53}" v="46" dt="2024-11-04T11:35:29.2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6" d="100"/>
          <a:sy n="56" d="100"/>
        </p:scale>
        <p:origin x="1068"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gan Pretorius" userId="3c61d26ccf0446cb" providerId="LiveId" clId="{6D666109-3422-4609-BA08-8493C416B25E}"/>
    <pc:docChg chg="undo custSel addSld delSld modSld sldOrd">
      <pc:chgData name="Megan Pretorius" userId="3c61d26ccf0446cb" providerId="LiveId" clId="{6D666109-3422-4609-BA08-8493C416B25E}" dt="2024-11-04T18:42:30.788" v="1820" actId="20577"/>
      <pc:docMkLst>
        <pc:docMk/>
      </pc:docMkLst>
      <pc:sldChg chg="modSp mod">
        <pc:chgData name="Megan Pretorius" userId="3c61d26ccf0446cb" providerId="LiveId" clId="{6D666109-3422-4609-BA08-8493C416B25E}" dt="2024-11-04T14:26:10.694" v="8" actId="207"/>
        <pc:sldMkLst>
          <pc:docMk/>
          <pc:sldMk cId="2586429334" sldId="257"/>
        </pc:sldMkLst>
        <pc:spChg chg="mod">
          <ac:chgData name="Megan Pretorius" userId="3c61d26ccf0446cb" providerId="LiveId" clId="{6D666109-3422-4609-BA08-8493C416B25E}" dt="2024-11-04T14:26:10.694" v="8" actId="207"/>
          <ac:spMkLst>
            <pc:docMk/>
            <pc:sldMk cId="2586429334" sldId="257"/>
            <ac:spMk id="3" creationId="{95205E75-E2B8-803C-74F4-05DFFA561B34}"/>
          </ac:spMkLst>
        </pc:spChg>
      </pc:sldChg>
      <pc:sldChg chg="addSp delSp modSp mod">
        <pc:chgData name="Megan Pretorius" userId="3c61d26ccf0446cb" providerId="LiveId" clId="{6D666109-3422-4609-BA08-8493C416B25E}" dt="2024-11-04T18:19:06.502" v="1667" actId="14100"/>
        <pc:sldMkLst>
          <pc:docMk/>
          <pc:sldMk cId="4130191354" sldId="258"/>
        </pc:sldMkLst>
        <pc:spChg chg="add mod">
          <ac:chgData name="Megan Pretorius" userId="3c61d26ccf0446cb" providerId="LiveId" clId="{6D666109-3422-4609-BA08-8493C416B25E}" dt="2024-11-04T18:19:06.502" v="1667" actId="14100"/>
          <ac:spMkLst>
            <pc:docMk/>
            <pc:sldMk cId="4130191354" sldId="258"/>
            <ac:spMk id="2" creationId="{AED3E0DB-93AD-B302-C440-0E68DF09BF75}"/>
          </ac:spMkLst>
        </pc:spChg>
        <pc:spChg chg="del">
          <ac:chgData name="Megan Pretorius" userId="3c61d26ccf0446cb" providerId="LiveId" clId="{6D666109-3422-4609-BA08-8493C416B25E}" dt="2024-11-04T14:24:43.994" v="0" actId="478"/>
          <ac:spMkLst>
            <pc:docMk/>
            <pc:sldMk cId="4130191354" sldId="258"/>
            <ac:spMk id="3" creationId="{5927A941-7F3B-9C87-89B4-BE493639ACBD}"/>
          </ac:spMkLst>
        </pc:spChg>
        <pc:picChg chg="add mod">
          <ac:chgData name="Megan Pretorius" userId="3c61d26ccf0446cb" providerId="LiveId" clId="{6D666109-3422-4609-BA08-8493C416B25E}" dt="2024-11-04T14:25:24.888" v="6" actId="1076"/>
          <ac:picMkLst>
            <pc:docMk/>
            <pc:sldMk cId="4130191354" sldId="258"/>
            <ac:picMk id="4" creationId="{EC216318-48ED-2838-7DDE-36DB418BCF2A}"/>
          </ac:picMkLst>
        </pc:picChg>
      </pc:sldChg>
      <pc:sldChg chg="addSp delSp modSp mod">
        <pc:chgData name="Megan Pretorius" userId="3c61d26ccf0446cb" providerId="LiveId" clId="{6D666109-3422-4609-BA08-8493C416B25E}" dt="2024-11-04T18:11:07.133" v="1642" actId="14100"/>
        <pc:sldMkLst>
          <pc:docMk/>
          <pc:sldMk cId="2841399567" sldId="259"/>
        </pc:sldMkLst>
        <pc:spChg chg="add mod">
          <ac:chgData name="Megan Pretorius" userId="3c61d26ccf0446cb" providerId="LiveId" clId="{6D666109-3422-4609-BA08-8493C416B25E}" dt="2024-11-04T17:49:11.327" v="1511" actId="255"/>
          <ac:spMkLst>
            <pc:docMk/>
            <pc:sldMk cId="2841399567" sldId="259"/>
            <ac:spMk id="2" creationId="{1891AE11-807B-67E9-C16C-BB93A5734E97}"/>
          </ac:spMkLst>
        </pc:spChg>
        <pc:spChg chg="mod">
          <ac:chgData name="Megan Pretorius" userId="3c61d26ccf0446cb" providerId="LiveId" clId="{6D666109-3422-4609-BA08-8493C416B25E}" dt="2024-11-04T17:36:39.300" v="1340" actId="14100"/>
          <ac:spMkLst>
            <pc:docMk/>
            <pc:sldMk cId="2841399567" sldId="259"/>
            <ac:spMk id="4" creationId="{5C79D8DE-3E28-2F20-F5A2-5A4B59A095D3}"/>
          </ac:spMkLst>
        </pc:spChg>
        <pc:picChg chg="add mod">
          <ac:chgData name="Megan Pretorius" userId="3c61d26ccf0446cb" providerId="LiveId" clId="{6D666109-3422-4609-BA08-8493C416B25E}" dt="2024-11-04T18:11:07.133" v="1642" actId="14100"/>
          <ac:picMkLst>
            <pc:docMk/>
            <pc:sldMk cId="2841399567" sldId="259"/>
            <ac:picMk id="5" creationId="{8C483C13-A31A-A10F-756A-55978F393D12}"/>
          </ac:picMkLst>
        </pc:picChg>
        <pc:picChg chg="del">
          <ac:chgData name="Megan Pretorius" userId="3c61d26ccf0446cb" providerId="LiveId" clId="{6D666109-3422-4609-BA08-8493C416B25E}" dt="2024-11-04T18:10:46.765" v="1637" actId="478"/>
          <ac:picMkLst>
            <pc:docMk/>
            <pc:sldMk cId="2841399567" sldId="259"/>
            <ac:picMk id="8" creationId="{14A68AB8-9467-C2DC-F1DD-A5DEA19027DC}"/>
          </ac:picMkLst>
        </pc:picChg>
      </pc:sldChg>
      <pc:sldChg chg="addSp delSp modSp mod setBg addAnim delAnim">
        <pc:chgData name="Megan Pretorius" userId="3c61d26ccf0446cb" providerId="LiveId" clId="{6D666109-3422-4609-BA08-8493C416B25E}" dt="2024-11-04T18:41:49.040" v="1802" actId="113"/>
        <pc:sldMkLst>
          <pc:docMk/>
          <pc:sldMk cId="1903247984" sldId="260"/>
        </pc:sldMkLst>
        <pc:spChg chg="add mod">
          <ac:chgData name="Megan Pretorius" userId="3c61d26ccf0446cb" providerId="LiveId" clId="{6D666109-3422-4609-BA08-8493C416B25E}" dt="2024-11-04T18:41:49.040" v="1802" actId="113"/>
          <ac:spMkLst>
            <pc:docMk/>
            <pc:sldMk cId="1903247984" sldId="260"/>
            <ac:spMk id="3" creationId="{5AD7A8CE-31E3-6205-601A-BDF486828ACE}"/>
          </ac:spMkLst>
        </pc:spChg>
        <pc:spChg chg="del mod ord">
          <ac:chgData name="Megan Pretorius" userId="3c61d26ccf0446cb" providerId="LiveId" clId="{6D666109-3422-4609-BA08-8493C416B25E}" dt="2024-11-04T16:38:18.402" v="1322" actId="478"/>
          <ac:spMkLst>
            <pc:docMk/>
            <pc:sldMk cId="1903247984" sldId="260"/>
            <ac:spMk id="3" creationId="{5C1496AB-43E1-C384-867E-1854743DC43C}"/>
          </ac:spMkLst>
        </pc:spChg>
        <pc:spChg chg="del">
          <ac:chgData name="Megan Pretorius" userId="3c61d26ccf0446cb" providerId="LiveId" clId="{6D666109-3422-4609-BA08-8493C416B25E}" dt="2024-11-04T15:41:45.399" v="697" actId="478"/>
          <ac:spMkLst>
            <pc:docMk/>
            <pc:sldMk cId="1903247984" sldId="260"/>
            <ac:spMk id="4" creationId="{874D9C19-7D3A-95E5-DB1D-C84F7907F955}"/>
          </ac:spMkLst>
        </pc:spChg>
        <pc:spChg chg="add del mod">
          <ac:chgData name="Megan Pretorius" userId="3c61d26ccf0446cb" providerId="LiveId" clId="{6D666109-3422-4609-BA08-8493C416B25E}" dt="2024-11-04T15:41:46.407" v="698"/>
          <ac:spMkLst>
            <pc:docMk/>
            <pc:sldMk cId="1903247984" sldId="260"/>
            <ac:spMk id="5" creationId="{624070A8-6AC8-6095-50D6-8DC62535B833}"/>
          </ac:spMkLst>
        </pc:spChg>
        <pc:spChg chg="add del mod">
          <ac:chgData name="Megan Pretorius" userId="3c61d26ccf0446cb" providerId="LiveId" clId="{6D666109-3422-4609-BA08-8493C416B25E}" dt="2024-11-04T16:38:16.117" v="1321" actId="478"/>
          <ac:spMkLst>
            <pc:docMk/>
            <pc:sldMk cId="1903247984" sldId="260"/>
            <ac:spMk id="6" creationId="{A6DE7348-6AB0-B2DF-4C9D-D11B22BBDD2F}"/>
          </ac:spMkLst>
        </pc:spChg>
        <pc:spChg chg="add del mod">
          <ac:chgData name="Megan Pretorius" userId="3c61d26ccf0446cb" providerId="LiveId" clId="{6D666109-3422-4609-BA08-8493C416B25E}" dt="2024-11-04T16:38:23.741" v="1325" actId="478"/>
          <ac:spMkLst>
            <pc:docMk/>
            <pc:sldMk cId="1903247984" sldId="260"/>
            <ac:spMk id="9" creationId="{7B2666DA-A41B-161B-40F8-183E6AA79B04}"/>
          </ac:spMkLst>
        </pc:spChg>
        <pc:spChg chg="add del mod">
          <ac:chgData name="Megan Pretorius" userId="3c61d26ccf0446cb" providerId="LiveId" clId="{6D666109-3422-4609-BA08-8493C416B25E}" dt="2024-11-04T16:38:26.806" v="1326" actId="478"/>
          <ac:spMkLst>
            <pc:docMk/>
            <pc:sldMk cId="1903247984" sldId="260"/>
            <ac:spMk id="11" creationId="{2781CE2D-3334-9458-4560-B9C3D04DB4B0}"/>
          </ac:spMkLst>
        </pc:spChg>
        <pc:spChg chg="add del">
          <ac:chgData name="Megan Pretorius" userId="3c61d26ccf0446cb" providerId="LiveId" clId="{6D666109-3422-4609-BA08-8493C416B25E}" dt="2024-11-04T16:38:47.862" v="1328" actId="26606"/>
          <ac:spMkLst>
            <pc:docMk/>
            <pc:sldMk cId="1903247984" sldId="260"/>
            <ac:spMk id="12" creationId="{C1DD1A8A-57D5-4A81-AD04-532B043C5611}"/>
          </ac:spMkLst>
        </pc:spChg>
        <pc:spChg chg="add del mod">
          <ac:chgData name="Megan Pretorius" userId="3c61d26ccf0446cb" providerId="LiveId" clId="{6D666109-3422-4609-BA08-8493C416B25E}" dt="2024-11-04T16:38:51.181" v="1329" actId="478"/>
          <ac:spMkLst>
            <pc:docMk/>
            <pc:sldMk cId="1903247984" sldId="260"/>
            <ac:spMk id="13" creationId="{EC27B8B4-A1A9-A674-0A2D-89215CDCB87E}"/>
          </ac:spMkLst>
        </pc:spChg>
        <pc:spChg chg="add del">
          <ac:chgData name="Megan Pretorius" userId="3c61d26ccf0446cb" providerId="LiveId" clId="{6D666109-3422-4609-BA08-8493C416B25E}" dt="2024-11-04T16:38:47.862" v="1328" actId="26606"/>
          <ac:spMkLst>
            <pc:docMk/>
            <pc:sldMk cId="1903247984" sldId="260"/>
            <ac:spMk id="14" creationId="{007891EC-4501-44ED-A8C8-B11B6DB767AB}"/>
          </ac:spMkLst>
        </pc:spChg>
        <pc:spChg chg="add del mod">
          <ac:chgData name="Megan Pretorius" userId="3c61d26ccf0446cb" providerId="LiveId" clId="{6D666109-3422-4609-BA08-8493C416B25E}" dt="2024-11-04T16:38:52.915" v="1330" actId="478"/>
          <ac:spMkLst>
            <pc:docMk/>
            <pc:sldMk cId="1903247984" sldId="260"/>
            <ac:spMk id="16" creationId="{A6C68F65-A2C4-6BA7-B6A9-83AF83BC42B8}"/>
          </ac:spMkLst>
        </pc:spChg>
        <pc:spChg chg="add mod">
          <ac:chgData name="Megan Pretorius" userId="3c61d26ccf0446cb" providerId="LiveId" clId="{6D666109-3422-4609-BA08-8493C416B25E}" dt="2024-11-04T17:55:05.033" v="1515" actId="14100"/>
          <ac:spMkLst>
            <pc:docMk/>
            <pc:sldMk cId="1903247984" sldId="260"/>
            <ac:spMk id="17" creationId="{B1622074-8E26-BD54-4691-CEA1379642B7}"/>
          </ac:spMkLst>
        </pc:spChg>
        <pc:spChg chg="add">
          <ac:chgData name="Megan Pretorius" userId="3c61d26ccf0446cb" providerId="LiveId" clId="{6D666109-3422-4609-BA08-8493C416B25E}" dt="2024-11-04T16:38:47.862" v="1328" actId="26606"/>
          <ac:spMkLst>
            <pc:docMk/>
            <pc:sldMk cId="1903247984" sldId="260"/>
            <ac:spMk id="19" creationId="{06DA9DF9-31F7-4056-B42E-878CC92417B8}"/>
          </ac:spMkLst>
        </pc:spChg>
        <pc:picChg chg="add del mod ord">
          <ac:chgData name="Megan Pretorius" userId="3c61d26ccf0446cb" providerId="LiveId" clId="{6D666109-3422-4609-BA08-8493C416B25E}" dt="2024-11-04T16:38:47.862" v="1328" actId="26606"/>
          <ac:picMkLst>
            <pc:docMk/>
            <pc:sldMk cId="1903247984" sldId="260"/>
            <ac:picMk id="8" creationId="{452A330C-CE06-EF28-6496-7BA968526BC7}"/>
          </ac:picMkLst>
        </pc:picChg>
      </pc:sldChg>
      <pc:sldChg chg="modSp del mod">
        <pc:chgData name="Megan Pretorius" userId="3c61d26ccf0446cb" providerId="LiveId" clId="{6D666109-3422-4609-BA08-8493C416B25E}" dt="2024-11-04T14:42:30.896" v="310" actId="2696"/>
        <pc:sldMkLst>
          <pc:docMk/>
          <pc:sldMk cId="619145814" sldId="261"/>
        </pc:sldMkLst>
        <pc:spChg chg="mod">
          <ac:chgData name="Megan Pretorius" userId="3c61d26ccf0446cb" providerId="LiveId" clId="{6D666109-3422-4609-BA08-8493C416B25E}" dt="2024-11-04T14:27:13.005" v="12" actId="207"/>
          <ac:spMkLst>
            <pc:docMk/>
            <pc:sldMk cId="619145814" sldId="261"/>
            <ac:spMk id="3" creationId="{FBE421A1-8CA9-BDB6-9547-8B0FBA08922D}"/>
          </ac:spMkLst>
        </pc:spChg>
      </pc:sldChg>
      <pc:sldChg chg="addSp delSp modSp mod">
        <pc:chgData name="Megan Pretorius" userId="3c61d26ccf0446cb" providerId="LiveId" clId="{6D666109-3422-4609-BA08-8493C416B25E}" dt="2024-11-04T18:42:30.788" v="1820" actId="20577"/>
        <pc:sldMkLst>
          <pc:docMk/>
          <pc:sldMk cId="1180747432" sldId="262"/>
        </pc:sldMkLst>
        <pc:spChg chg="del">
          <ac:chgData name="Megan Pretorius" userId="3c61d26ccf0446cb" providerId="LiveId" clId="{6D666109-3422-4609-BA08-8493C416B25E}" dt="2024-11-04T17:55:36.804" v="1522" actId="478"/>
          <ac:spMkLst>
            <pc:docMk/>
            <pc:sldMk cId="1180747432" sldId="262"/>
            <ac:spMk id="3" creationId="{F214B88B-DB8B-2482-B0D5-8E4823B7FF6A}"/>
          </ac:spMkLst>
        </pc:spChg>
        <pc:spChg chg="add del mod">
          <ac:chgData name="Megan Pretorius" userId="3c61d26ccf0446cb" providerId="LiveId" clId="{6D666109-3422-4609-BA08-8493C416B25E}" dt="2024-11-04T17:57:18.130" v="1523" actId="478"/>
          <ac:spMkLst>
            <pc:docMk/>
            <pc:sldMk cId="1180747432" sldId="262"/>
            <ac:spMk id="4" creationId="{3C152303-ED01-9650-8BC8-B4D82EF01B19}"/>
          </ac:spMkLst>
        </pc:spChg>
        <pc:spChg chg="mod ord">
          <ac:chgData name="Megan Pretorius" userId="3c61d26ccf0446cb" providerId="LiveId" clId="{6D666109-3422-4609-BA08-8493C416B25E}" dt="2024-11-04T17:58:14.709" v="1535" actId="1076"/>
          <ac:spMkLst>
            <pc:docMk/>
            <pc:sldMk cId="1180747432" sldId="262"/>
            <ac:spMk id="6" creationId="{F88F18BF-3CAC-44E9-898A-BBD20C220AA7}"/>
          </ac:spMkLst>
        </pc:spChg>
        <pc:spChg chg="add mod">
          <ac:chgData name="Megan Pretorius" userId="3c61d26ccf0446cb" providerId="LiveId" clId="{6D666109-3422-4609-BA08-8493C416B25E}" dt="2024-11-04T18:42:30.788" v="1820" actId="20577"/>
          <ac:spMkLst>
            <pc:docMk/>
            <pc:sldMk cId="1180747432" sldId="262"/>
            <ac:spMk id="9" creationId="{2D3E2C72-03CB-783F-471F-414644F1E9DF}"/>
          </ac:spMkLst>
        </pc:spChg>
        <pc:picChg chg="add mod ord">
          <ac:chgData name="Megan Pretorius" userId="3c61d26ccf0446cb" providerId="LiveId" clId="{6D666109-3422-4609-BA08-8493C416B25E}" dt="2024-11-04T17:58:09.983" v="1534" actId="167"/>
          <ac:picMkLst>
            <pc:docMk/>
            <pc:sldMk cId="1180747432" sldId="262"/>
            <ac:picMk id="7" creationId="{0FA36B8E-182D-CC45-E73B-919AFD24892F}"/>
          </ac:picMkLst>
        </pc:picChg>
      </pc:sldChg>
      <pc:sldChg chg="addSp delSp modSp mod setBg">
        <pc:chgData name="Megan Pretorius" userId="3c61d26ccf0446cb" providerId="LiveId" clId="{6D666109-3422-4609-BA08-8493C416B25E}" dt="2024-11-04T14:50:50.539" v="443" actId="207"/>
        <pc:sldMkLst>
          <pc:docMk/>
          <pc:sldMk cId="630558174" sldId="263"/>
        </pc:sldMkLst>
        <pc:spChg chg="add del mod">
          <ac:chgData name="Megan Pretorius" userId="3c61d26ccf0446cb" providerId="LiveId" clId="{6D666109-3422-4609-BA08-8493C416B25E}" dt="2024-11-04T14:26:33.712" v="10" actId="478"/>
          <ac:spMkLst>
            <pc:docMk/>
            <pc:sldMk cId="630558174" sldId="263"/>
            <ac:spMk id="3" creationId="{A2990CA6-A0C6-8BA9-F4F7-B79FC0C2A429}"/>
          </ac:spMkLst>
        </pc:spChg>
        <pc:spChg chg="del mod">
          <ac:chgData name="Megan Pretorius" userId="3c61d26ccf0446cb" providerId="LiveId" clId="{6D666109-3422-4609-BA08-8493C416B25E}" dt="2024-11-04T14:33:17.910" v="65" actId="478"/>
          <ac:spMkLst>
            <pc:docMk/>
            <pc:sldMk cId="630558174" sldId="263"/>
            <ac:spMk id="4" creationId="{D040F683-C076-4299-767B-84BC6C001743}"/>
          </ac:spMkLst>
        </pc:spChg>
        <pc:spChg chg="del">
          <ac:chgData name="Megan Pretorius" userId="3c61d26ccf0446cb" providerId="LiveId" clId="{6D666109-3422-4609-BA08-8493C416B25E}" dt="2024-11-04T14:26:30.649" v="9" actId="478"/>
          <ac:spMkLst>
            <pc:docMk/>
            <pc:sldMk cId="630558174" sldId="263"/>
            <ac:spMk id="5" creationId="{A8DA472F-0C70-4ED9-AF3E-F0611D1C4C47}"/>
          </ac:spMkLst>
        </pc:spChg>
        <pc:spChg chg="add del mod">
          <ac:chgData name="Megan Pretorius" userId="3c61d26ccf0446cb" providerId="LiveId" clId="{6D666109-3422-4609-BA08-8493C416B25E}" dt="2024-11-04T14:50:50.539" v="443" actId="207"/>
          <ac:spMkLst>
            <pc:docMk/>
            <pc:sldMk cId="630558174" sldId="263"/>
            <ac:spMk id="6" creationId="{C264BDDD-FF5A-04EC-254F-2A6AF212F4A6}"/>
          </ac:spMkLst>
        </pc:spChg>
        <pc:spChg chg="add">
          <ac:chgData name="Megan Pretorius" userId="3c61d26ccf0446cb" providerId="LiveId" clId="{6D666109-3422-4609-BA08-8493C416B25E}" dt="2024-11-04T14:31:32.157" v="47" actId="26606"/>
          <ac:spMkLst>
            <pc:docMk/>
            <pc:sldMk cId="630558174" sldId="263"/>
            <ac:spMk id="10" creationId="{79BB35BC-D5C2-4C8B-A22A-A71E6191913B}"/>
          </ac:spMkLst>
        </pc:spChg>
        <pc:spChg chg="add del">
          <ac:chgData name="Megan Pretorius" userId="3c61d26ccf0446cb" providerId="LiveId" clId="{6D666109-3422-4609-BA08-8493C416B25E}" dt="2024-11-04T14:30:57.526" v="44" actId="26606"/>
          <ac:spMkLst>
            <pc:docMk/>
            <pc:sldMk cId="630558174" sldId="263"/>
            <ac:spMk id="12" creationId="{C0763A76-9F1C-4FC5-82B7-DD475DA461B2}"/>
          </ac:spMkLst>
        </pc:spChg>
        <pc:spChg chg="add del mod">
          <ac:chgData name="Megan Pretorius" userId="3c61d26ccf0446cb" providerId="LiveId" clId="{6D666109-3422-4609-BA08-8493C416B25E}" dt="2024-11-04T14:33:28.025" v="66" actId="478"/>
          <ac:spMkLst>
            <pc:docMk/>
            <pc:sldMk cId="630558174" sldId="263"/>
            <ac:spMk id="13" creationId="{92A75B8B-1230-27A9-D709-9D52952BE0A9}"/>
          </ac:spMkLst>
        </pc:spChg>
        <pc:spChg chg="add del">
          <ac:chgData name="Megan Pretorius" userId="3c61d26ccf0446cb" providerId="LiveId" clId="{6D666109-3422-4609-BA08-8493C416B25E}" dt="2024-11-04T14:30:57.526" v="44" actId="26606"/>
          <ac:spMkLst>
            <pc:docMk/>
            <pc:sldMk cId="630558174" sldId="263"/>
            <ac:spMk id="14" creationId="{E81BF4F6-F2CF-4984-9D14-D6966D92F99F}"/>
          </ac:spMkLst>
        </pc:spChg>
        <pc:spChg chg="add mod">
          <ac:chgData name="Megan Pretorius" userId="3c61d26ccf0446cb" providerId="LiveId" clId="{6D666109-3422-4609-BA08-8493C416B25E}" dt="2024-11-04T14:34:20.872" v="73" actId="1076"/>
          <ac:spMkLst>
            <pc:docMk/>
            <pc:sldMk cId="630558174" sldId="263"/>
            <ac:spMk id="15" creationId="{428B8737-99EF-C348-27BA-3FBC3A4CB5F5}"/>
          </ac:spMkLst>
        </pc:spChg>
        <pc:graphicFrameChg chg="add del">
          <ac:chgData name="Megan Pretorius" userId="3c61d26ccf0446cb" providerId="LiveId" clId="{6D666109-3422-4609-BA08-8493C416B25E}" dt="2024-11-04T14:31:27.382" v="46" actId="26606"/>
          <ac:graphicFrameMkLst>
            <pc:docMk/>
            <pc:sldMk cId="630558174" sldId="263"/>
            <ac:graphicFrameMk id="9" creationId="{849BF1BC-B626-C726-6EA4-F794C296CE43}"/>
          </ac:graphicFrameMkLst>
        </pc:graphicFrameChg>
        <pc:picChg chg="add del">
          <ac:chgData name="Megan Pretorius" userId="3c61d26ccf0446cb" providerId="LiveId" clId="{6D666109-3422-4609-BA08-8493C416B25E}" dt="2024-11-04T14:30:57.526" v="44" actId="26606"/>
          <ac:picMkLst>
            <pc:docMk/>
            <pc:sldMk cId="630558174" sldId="263"/>
            <ac:picMk id="8" creationId="{45D10AFA-B1AF-4D82-816F-6B7D7561BD28}"/>
          </ac:picMkLst>
        </pc:picChg>
        <pc:picChg chg="add mod">
          <ac:chgData name="Megan Pretorius" userId="3c61d26ccf0446cb" providerId="LiveId" clId="{6D666109-3422-4609-BA08-8493C416B25E}" dt="2024-11-04T14:34:15.751" v="72" actId="1076"/>
          <ac:picMkLst>
            <pc:docMk/>
            <pc:sldMk cId="630558174" sldId="263"/>
            <ac:picMk id="11" creationId="{47C55373-14D3-3795-9454-C6519E19EC60}"/>
          </ac:picMkLst>
        </pc:picChg>
      </pc:sldChg>
      <pc:sldChg chg="addSp delSp modSp mod setBg">
        <pc:chgData name="Megan Pretorius" userId="3c61d26ccf0446cb" providerId="LiveId" clId="{6D666109-3422-4609-BA08-8493C416B25E}" dt="2024-11-04T18:32:26.398" v="1750" actId="20577"/>
        <pc:sldMkLst>
          <pc:docMk/>
          <pc:sldMk cId="3920828693" sldId="264"/>
        </pc:sldMkLst>
        <pc:spChg chg="add mod">
          <ac:chgData name="Megan Pretorius" userId="3c61d26ccf0446cb" providerId="LiveId" clId="{6D666109-3422-4609-BA08-8493C416B25E}" dt="2024-11-04T14:48:01.169" v="409" actId="1076"/>
          <ac:spMkLst>
            <pc:docMk/>
            <pc:sldMk cId="3920828693" sldId="264"/>
            <ac:spMk id="2" creationId="{92759062-91A7-96DE-424C-3F9EF38648DA}"/>
          </ac:spMkLst>
        </pc:spChg>
        <pc:spChg chg="mod ord">
          <ac:chgData name="Megan Pretorius" userId="3c61d26ccf0446cb" providerId="LiveId" clId="{6D666109-3422-4609-BA08-8493C416B25E}" dt="2024-11-04T18:32:26.398" v="1750" actId="20577"/>
          <ac:spMkLst>
            <pc:docMk/>
            <pc:sldMk cId="3920828693" sldId="264"/>
            <ac:spMk id="3" creationId="{A69B46E8-718E-E38B-9CF8-048F55D9A8AB}"/>
          </ac:spMkLst>
        </pc:spChg>
        <pc:spChg chg="del mod">
          <ac:chgData name="Megan Pretorius" userId="3c61d26ccf0446cb" providerId="LiveId" clId="{6D666109-3422-4609-BA08-8493C416B25E}" dt="2024-11-04T14:41:35.521" v="289" actId="478"/>
          <ac:spMkLst>
            <pc:docMk/>
            <pc:sldMk cId="3920828693" sldId="264"/>
            <ac:spMk id="5" creationId="{E8D18D35-5FBB-1505-5436-29B77DE7C4B6}"/>
          </ac:spMkLst>
        </pc:spChg>
        <pc:spChg chg="add">
          <ac:chgData name="Megan Pretorius" userId="3c61d26ccf0446cb" providerId="LiveId" clId="{6D666109-3422-4609-BA08-8493C416B25E}" dt="2024-11-04T14:41:16.017" v="288" actId="26606"/>
          <ac:spMkLst>
            <pc:docMk/>
            <pc:sldMk cId="3920828693" sldId="264"/>
            <ac:spMk id="11" creationId="{3ECBE1F1-D69B-4AFA-ABD5-8E41720EF6DE}"/>
          </ac:spMkLst>
        </pc:spChg>
        <pc:spChg chg="add">
          <ac:chgData name="Megan Pretorius" userId="3c61d26ccf0446cb" providerId="LiveId" clId="{6D666109-3422-4609-BA08-8493C416B25E}" dt="2024-11-04T14:41:16.017" v="288" actId="26606"/>
          <ac:spMkLst>
            <pc:docMk/>
            <pc:sldMk cId="3920828693" sldId="264"/>
            <ac:spMk id="13" creationId="{603A6265-E10C-4B85-9C20-E75FCAF9CC63}"/>
          </ac:spMkLst>
        </pc:spChg>
        <pc:picChg chg="add mod">
          <ac:chgData name="Megan Pretorius" userId="3c61d26ccf0446cb" providerId="LiveId" clId="{6D666109-3422-4609-BA08-8493C416B25E}" dt="2024-11-04T14:45:02.176" v="363" actId="1076"/>
          <ac:picMkLst>
            <pc:docMk/>
            <pc:sldMk cId="3920828693" sldId="264"/>
            <ac:picMk id="7" creationId="{6CEA540B-1D6A-C631-92A7-D47BC53F6CE0}"/>
          </ac:picMkLst>
        </pc:picChg>
      </pc:sldChg>
      <pc:sldChg chg="modSp mod ord">
        <pc:chgData name="Megan Pretorius" userId="3c61d26ccf0446cb" providerId="LiveId" clId="{6D666109-3422-4609-BA08-8493C416B25E}" dt="2024-11-04T18:34:53.228" v="1771" actId="20577"/>
        <pc:sldMkLst>
          <pc:docMk/>
          <pc:sldMk cId="1011006681" sldId="265"/>
        </pc:sldMkLst>
        <pc:spChg chg="mod ord">
          <ac:chgData name="Megan Pretorius" userId="3c61d26ccf0446cb" providerId="LiveId" clId="{6D666109-3422-4609-BA08-8493C416B25E}" dt="2024-11-04T18:33:24.721" v="1766" actId="14100"/>
          <ac:spMkLst>
            <pc:docMk/>
            <pc:sldMk cId="1011006681" sldId="265"/>
            <ac:spMk id="4" creationId="{F40B48E8-8F42-8DB7-1B81-FF2B1F6E9DAF}"/>
          </ac:spMkLst>
        </pc:spChg>
        <pc:spChg chg="mod">
          <ac:chgData name="Megan Pretorius" userId="3c61d26ccf0446cb" providerId="LiveId" clId="{6D666109-3422-4609-BA08-8493C416B25E}" dt="2024-11-04T18:34:53.228" v="1771" actId="20577"/>
          <ac:spMkLst>
            <pc:docMk/>
            <pc:sldMk cId="1011006681" sldId="265"/>
            <ac:spMk id="10" creationId="{A7E45A8C-1736-6EA5-D8A1-67AB11512B3D}"/>
          </ac:spMkLst>
        </pc:spChg>
        <pc:picChg chg="mod">
          <ac:chgData name="Megan Pretorius" userId="3c61d26ccf0446cb" providerId="LiveId" clId="{6D666109-3422-4609-BA08-8493C416B25E}" dt="2024-11-04T14:40:40.576" v="286" actId="1076"/>
          <ac:picMkLst>
            <pc:docMk/>
            <pc:sldMk cId="1011006681" sldId="265"/>
            <ac:picMk id="12" creationId="{DDD13EE2-9BA4-09E5-F015-8471709FF091}"/>
          </ac:picMkLst>
        </pc:picChg>
      </pc:sldChg>
      <pc:sldChg chg="addSp delSp modSp mod">
        <pc:chgData name="Megan Pretorius" userId="3c61d26ccf0446cb" providerId="LiveId" clId="{6D666109-3422-4609-BA08-8493C416B25E}" dt="2024-11-04T16:21:16.488" v="1106" actId="1076"/>
        <pc:sldMkLst>
          <pc:docMk/>
          <pc:sldMk cId="1841968783" sldId="267"/>
        </pc:sldMkLst>
        <pc:spChg chg="del">
          <ac:chgData name="Megan Pretorius" userId="3c61d26ccf0446cb" providerId="LiveId" clId="{6D666109-3422-4609-BA08-8493C416B25E}" dt="2024-11-04T16:20:39.700" v="1094" actId="478"/>
          <ac:spMkLst>
            <pc:docMk/>
            <pc:sldMk cId="1841968783" sldId="267"/>
            <ac:spMk id="2" creationId="{53D5D0DF-E0F3-FD72-D025-FC882044E534}"/>
          </ac:spMkLst>
        </pc:spChg>
        <pc:spChg chg="add del mod">
          <ac:chgData name="Megan Pretorius" userId="3c61d26ccf0446cb" providerId="LiveId" clId="{6D666109-3422-4609-BA08-8493C416B25E}" dt="2024-11-04T16:20:56.810" v="1095" actId="478"/>
          <ac:spMkLst>
            <pc:docMk/>
            <pc:sldMk cId="1841968783" sldId="267"/>
            <ac:spMk id="4" creationId="{63DA60D3-FAAF-1B28-3979-1103C2671A4C}"/>
          </ac:spMkLst>
        </pc:spChg>
        <pc:spChg chg="mod">
          <ac:chgData name="Megan Pretorius" userId="3c61d26ccf0446cb" providerId="LiveId" clId="{6D666109-3422-4609-BA08-8493C416B25E}" dt="2024-11-04T16:21:16.488" v="1106" actId="1076"/>
          <ac:spMkLst>
            <pc:docMk/>
            <pc:sldMk cId="1841968783" sldId="267"/>
            <ac:spMk id="6" creationId="{F88F18BF-3CAC-44E9-898A-BBD20C220AA7}"/>
          </ac:spMkLst>
        </pc:spChg>
        <pc:picChg chg="add mod">
          <ac:chgData name="Megan Pretorius" userId="3c61d26ccf0446cb" providerId="LiveId" clId="{6D666109-3422-4609-BA08-8493C416B25E}" dt="2024-11-04T16:21:11.838" v="1104" actId="1076"/>
          <ac:picMkLst>
            <pc:docMk/>
            <pc:sldMk cId="1841968783" sldId="267"/>
            <ac:picMk id="7" creationId="{86842274-DE55-2179-E090-3C555E5F5BD0}"/>
          </ac:picMkLst>
        </pc:picChg>
      </pc:sldChg>
      <pc:sldChg chg="addSp delSp modSp del mod setBg">
        <pc:chgData name="Megan Pretorius" userId="3c61d26ccf0446cb" providerId="LiveId" clId="{6D666109-3422-4609-BA08-8493C416B25E}" dt="2024-11-04T14:39:42.437" v="276" actId="2696"/>
        <pc:sldMkLst>
          <pc:docMk/>
          <pc:sldMk cId="2517290335" sldId="268"/>
        </pc:sldMkLst>
        <pc:spChg chg="add del mod">
          <ac:chgData name="Megan Pretorius" userId="3c61d26ccf0446cb" providerId="LiveId" clId="{6D666109-3422-4609-BA08-8493C416B25E}" dt="2024-11-04T14:27:39.951" v="14" actId="478"/>
          <ac:spMkLst>
            <pc:docMk/>
            <pc:sldMk cId="2517290335" sldId="268"/>
            <ac:spMk id="3" creationId="{0FF30837-2AAA-FA84-355C-114EEF38CD1D}"/>
          </ac:spMkLst>
        </pc:spChg>
        <pc:spChg chg="add mod">
          <ac:chgData name="Megan Pretorius" userId="3c61d26ccf0446cb" providerId="LiveId" clId="{6D666109-3422-4609-BA08-8493C416B25E}" dt="2024-11-04T14:39:37.955" v="274" actId="21"/>
          <ac:spMkLst>
            <pc:docMk/>
            <pc:sldMk cId="2517290335" sldId="268"/>
            <ac:spMk id="3" creationId="{4BFAFF78-3072-AE52-EE8C-BD6F11A077EC}"/>
          </ac:spMkLst>
        </pc:spChg>
        <pc:spChg chg="del mod ord">
          <ac:chgData name="Megan Pretorius" userId="3c61d26ccf0446cb" providerId="LiveId" clId="{6D666109-3422-4609-BA08-8493C416B25E}" dt="2024-11-04T14:35:07.707" v="78" actId="478"/>
          <ac:spMkLst>
            <pc:docMk/>
            <pc:sldMk cId="2517290335" sldId="268"/>
            <ac:spMk id="4" creationId="{D040F683-C076-4299-767B-84BC6C001743}"/>
          </ac:spMkLst>
        </pc:spChg>
        <pc:spChg chg="del">
          <ac:chgData name="Megan Pretorius" userId="3c61d26ccf0446cb" providerId="LiveId" clId="{6D666109-3422-4609-BA08-8493C416B25E}" dt="2024-11-04T14:27:34.592" v="13" actId="478"/>
          <ac:spMkLst>
            <pc:docMk/>
            <pc:sldMk cId="2517290335" sldId="268"/>
            <ac:spMk id="5" creationId="{A8DA472F-0C70-4ED9-AF3E-F0611D1C4C47}"/>
          </ac:spMkLst>
        </pc:spChg>
        <pc:spChg chg="add del mod ord">
          <ac:chgData name="Megan Pretorius" userId="3c61d26ccf0446cb" providerId="LiveId" clId="{6D666109-3422-4609-BA08-8493C416B25E}" dt="2024-11-04T14:37:14.191" v="172" actId="478"/>
          <ac:spMkLst>
            <pc:docMk/>
            <pc:sldMk cId="2517290335" sldId="268"/>
            <ac:spMk id="8" creationId="{3F078EE9-B539-3715-C72D-B4A06BE3F591}"/>
          </ac:spMkLst>
        </pc:spChg>
        <pc:spChg chg="add del">
          <ac:chgData name="Megan Pretorius" userId="3c61d26ccf0446cb" providerId="LiveId" clId="{6D666109-3422-4609-BA08-8493C416B25E}" dt="2024-11-04T14:34:44.708" v="75" actId="26606"/>
          <ac:spMkLst>
            <pc:docMk/>
            <pc:sldMk cId="2517290335" sldId="268"/>
            <ac:spMk id="10" creationId="{D7A453D2-15D8-4403-815F-291FA16340D9}"/>
          </ac:spMkLst>
        </pc:spChg>
        <pc:spChg chg="add del">
          <ac:chgData name="Megan Pretorius" userId="3c61d26ccf0446cb" providerId="LiveId" clId="{6D666109-3422-4609-BA08-8493C416B25E}" dt="2024-11-04T14:34:44.708" v="75" actId="26606"/>
          <ac:spMkLst>
            <pc:docMk/>
            <pc:sldMk cId="2517290335" sldId="268"/>
            <ac:spMk id="11" creationId="{8161EA6B-09CA-445B-AB0D-8DF76FA92DEF}"/>
          </ac:spMkLst>
        </pc:spChg>
        <pc:spChg chg="add del">
          <ac:chgData name="Megan Pretorius" userId="3c61d26ccf0446cb" providerId="LiveId" clId="{6D666109-3422-4609-BA08-8493C416B25E}" dt="2024-11-04T14:36:40.128" v="169" actId="26606"/>
          <ac:spMkLst>
            <pc:docMk/>
            <pc:sldMk cId="2517290335" sldId="268"/>
            <ac:spMk id="12" creationId="{2B97F24A-32CE-4C1C-A50D-3016B394DCFB}"/>
          </ac:spMkLst>
        </pc:spChg>
        <pc:spChg chg="add del">
          <ac:chgData name="Megan Pretorius" userId="3c61d26ccf0446cb" providerId="LiveId" clId="{6D666109-3422-4609-BA08-8493C416B25E}" dt="2024-11-04T14:33:09.389" v="64" actId="26606"/>
          <ac:spMkLst>
            <pc:docMk/>
            <pc:sldMk cId="2517290335" sldId="268"/>
            <ac:spMk id="13" creationId="{2B97F24A-32CE-4C1C-A50D-3016B394DCFB}"/>
          </ac:spMkLst>
        </pc:spChg>
        <pc:spChg chg="add del">
          <ac:chgData name="Megan Pretorius" userId="3c61d26ccf0446cb" providerId="LiveId" clId="{6D666109-3422-4609-BA08-8493C416B25E}" dt="2024-11-04T14:36:40.128" v="169" actId="26606"/>
          <ac:spMkLst>
            <pc:docMk/>
            <pc:sldMk cId="2517290335" sldId="268"/>
            <ac:spMk id="14" creationId="{CD8B4F24-440B-49E9-B85D-733523DC064B}"/>
          </ac:spMkLst>
        </pc:spChg>
        <pc:spChg chg="add del">
          <ac:chgData name="Megan Pretorius" userId="3c61d26ccf0446cb" providerId="LiveId" clId="{6D666109-3422-4609-BA08-8493C416B25E}" dt="2024-11-04T14:33:09.389" v="64" actId="26606"/>
          <ac:spMkLst>
            <pc:docMk/>
            <pc:sldMk cId="2517290335" sldId="268"/>
            <ac:spMk id="15" creationId="{CD8B4F24-440B-49E9-B85D-733523DC064B}"/>
          </ac:spMkLst>
        </pc:spChg>
        <pc:spChg chg="add del mod">
          <ac:chgData name="Megan Pretorius" userId="3c61d26ccf0446cb" providerId="LiveId" clId="{6D666109-3422-4609-BA08-8493C416B25E}" dt="2024-11-04T14:35:12.180" v="80" actId="478"/>
          <ac:spMkLst>
            <pc:docMk/>
            <pc:sldMk cId="2517290335" sldId="268"/>
            <ac:spMk id="16" creationId="{2BA8C3D3-0ADB-1500-555E-DE1F2FAEDEEC}"/>
          </ac:spMkLst>
        </pc:spChg>
        <pc:spChg chg="add mod ord">
          <ac:chgData name="Megan Pretorius" userId="3c61d26ccf0446cb" providerId="LiveId" clId="{6D666109-3422-4609-BA08-8493C416B25E}" dt="2024-11-04T14:39:06.472" v="264" actId="14100"/>
          <ac:spMkLst>
            <pc:docMk/>
            <pc:sldMk cId="2517290335" sldId="268"/>
            <ac:spMk id="24" creationId="{5DF059E0-8865-E171-AEEA-3D6D73FD71E2}"/>
          </ac:spMkLst>
        </pc:spChg>
        <pc:spChg chg="add del">
          <ac:chgData name="Megan Pretorius" userId="3c61d26ccf0446cb" providerId="LiveId" clId="{6D666109-3422-4609-BA08-8493C416B25E}" dt="2024-11-04T14:34:44.708" v="75" actId="26606"/>
          <ac:spMkLst>
            <pc:docMk/>
            <pc:sldMk cId="2517290335" sldId="268"/>
            <ac:spMk id="25" creationId="{B8114C98-A349-4111-A123-E8EAB86ABE30}"/>
          </ac:spMkLst>
        </pc:spChg>
        <pc:spChg chg="add del">
          <ac:chgData name="Megan Pretorius" userId="3c61d26ccf0446cb" providerId="LiveId" clId="{6D666109-3422-4609-BA08-8493C416B25E}" dt="2024-11-04T14:36:00.917" v="145" actId="26606"/>
          <ac:spMkLst>
            <pc:docMk/>
            <pc:sldMk cId="2517290335" sldId="268"/>
            <ac:spMk id="29" creationId="{2B97F24A-32CE-4C1C-A50D-3016B394DCFB}"/>
          </ac:spMkLst>
        </pc:spChg>
        <pc:spChg chg="add del">
          <ac:chgData name="Megan Pretorius" userId="3c61d26ccf0446cb" providerId="LiveId" clId="{6D666109-3422-4609-BA08-8493C416B25E}" dt="2024-11-04T14:36:00.917" v="145" actId="26606"/>
          <ac:spMkLst>
            <pc:docMk/>
            <pc:sldMk cId="2517290335" sldId="268"/>
            <ac:spMk id="31" creationId="{6357EC4F-235E-4222-A36F-C7878ACE37F2}"/>
          </ac:spMkLst>
        </pc:spChg>
        <pc:spChg chg="add del mod">
          <ac:chgData name="Megan Pretorius" userId="3c61d26ccf0446cb" providerId="LiveId" clId="{6D666109-3422-4609-BA08-8493C416B25E}" dt="2024-11-04T14:37:33.309" v="174" actId="478"/>
          <ac:spMkLst>
            <pc:docMk/>
            <pc:sldMk cId="2517290335" sldId="268"/>
            <ac:spMk id="32" creationId="{C50B89E5-19D5-B485-0B45-549781D13DEE}"/>
          </ac:spMkLst>
        </pc:spChg>
        <pc:spChg chg="add del mod">
          <ac:chgData name="Megan Pretorius" userId="3c61d26ccf0446cb" providerId="LiveId" clId="{6D666109-3422-4609-BA08-8493C416B25E}" dt="2024-11-04T14:39:37.955" v="274" actId="21"/>
          <ac:spMkLst>
            <pc:docMk/>
            <pc:sldMk cId="2517290335" sldId="268"/>
            <ac:spMk id="38" creationId="{A6E4D935-7C39-CCE9-1E5A-D5BB5102DEA2}"/>
          </ac:spMkLst>
        </pc:spChg>
        <pc:spChg chg="add del">
          <ac:chgData name="Megan Pretorius" userId="3c61d26ccf0446cb" providerId="LiveId" clId="{6D666109-3422-4609-BA08-8493C416B25E}" dt="2024-11-04T14:34:44.708" v="75" actId="26606"/>
          <ac:spMkLst>
            <pc:docMk/>
            <pc:sldMk cId="2517290335" sldId="268"/>
            <ac:spMk id="39" creationId="{E2D3D3F2-ABBB-4453-B1C5-1BEBF7E4DD56}"/>
          </ac:spMkLst>
        </pc:spChg>
        <pc:grpChg chg="add del">
          <ac:chgData name="Megan Pretorius" userId="3c61d26ccf0446cb" providerId="LiveId" clId="{6D666109-3422-4609-BA08-8493C416B25E}" dt="2024-11-04T14:34:44.708" v="75" actId="26606"/>
          <ac:grpSpMkLst>
            <pc:docMk/>
            <pc:sldMk cId="2517290335" sldId="268"/>
            <ac:grpSpMk id="17" creationId="{1EA1DAFF-CECA-492F-BFA1-22C64956B8D9}"/>
          </ac:grpSpMkLst>
        </pc:grpChg>
        <pc:grpChg chg="add del">
          <ac:chgData name="Megan Pretorius" userId="3c61d26ccf0446cb" providerId="LiveId" clId="{6D666109-3422-4609-BA08-8493C416B25E}" dt="2024-11-04T14:34:44.708" v="75" actId="26606"/>
          <ac:grpSpMkLst>
            <pc:docMk/>
            <pc:sldMk cId="2517290335" sldId="268"/>
            <ac:grpSpMk id="27" creationId="{670FB431-AE18-414D-92F4-1D12D1991152}"/>
          </ac:grpSpMkLst>
        </pc:grpChg>
        <pc:grpChg chg="add del">
          <ac:chgData name="Megan Pretorius" userId="3c61d26ccf0446cb" providerId="LiveId" clId="{6D666109-3422-4609-BA08-8493C416B25E}" dt="2024-11-04T14:34:44.708" v="75" actId="26606"/>
          <ac:grpSpMkLst>
            <pc:docMk/>
            <pc:sldMk cId="2517290335" sldId="268"/>
            <ac:grpSpMk id="33" creationId="{AF19A774-30A5-488B-9BAF-629C6440294E}"/>
          </ac:grpSpMkLst>
        </pc:grpChg>
        <pc:grpChg chg="add del">
          <ac:chgData name="Megan Pretorius" userId="3c61d26ccf0446cb" providerId="LiveId" clId="{6D666109-3422-4609-BA08-8493C416B25E}" dt="2024-11-04T14:34:44.708" v="75" actId="26606"/>
          <ac:grpSpMkLst>
            <pc:docMk/>
            <pc:sldMk cId="2517290335" sldId="268"/>
            <ac:grpSpMk id="41" creationId="{8214E4A5-A0D2-42C4-8D14-D2A7E495F041}"/>
          </ac:grpSpMkLst>
        </pc:grpChg>
        <pc:picChg chg="add del mod ord">
          <ac:chgData name="Megan Pretorius" userId="3c61d26ccf0446cb" providerId="LiveId" clId="{6D666109-3422-4609-BA08-8493C416B25E}" dt="2024-11-04T14:39:08.804" v="265" actId="1076"/>
          <ac:picMkLst>
            <pc:docMk/>
            <pc:sldMk cId="2517290335" sldId="268"/>
            <ac:picMk id="7" creationId="{69B97FF4-B39B-D1AD-1334-80965095F1A5}"/>
          </ac:picMkLst>
        </pc:picChg>
      </pc:sldChg>
      <pc:sldChg chg="addSp delSp modSp mod setBg">
        <pc:chgData name="Megan Pretorius" userId="3c61d26ccf0446cb" providerId="LiveId" clId="{6D666109-3422-4609-BA08-8493C416B25E}" dt="2024-11-04T18:21:24.953" v="1672" actId="20577"/>
        <pc:sldMkLst>
          <pc:docMk/>
          <pc:sldMk cId="397102076" sldId="269"/>
        </pc:sldMkLst>
        <pc:spChg chg="mod ord">
          <ac:chgData name="Megan Pretorius" userId="3c61d26ccf0446cb" providerId="LiveId" clId="{6D666109-3422-4609-BA08-8493C416B25E}" dt="2024-11-04T18:21:24.953" v="1672" actId="20577"/>
          <ac:spMkLst>
            <pc:docMk/>
            <pc:sldMk cId="397102076" sldId="269"/>
            <ac:spMk id="3" creationId="{7E06C89F-6E2E-32A8-7E22-0882891FAC23}"/>
          </ac:spMkLst>
        </pc:spChg>
        <pc:spChg chg="del mod">
          <ac:chgData name="Megan Pretorius" userId="3c61d26ccf0446cb" providerId="LiveId" clId="{6D666109-3422-4609-BA08-8493C416B25E}" dt="2024-11-04T14:48:32.715" v="411" actId="478"/>
          <ac:spMkLst>
            <pc:docMk/>
            <pc:sldMk cId="397102076" sldId="269"/>
            <ac:spMk id="4" creationId="{A6D90529-B439-C8B4-EE46-49263B7A8537}"/>
          </ac:spMkLst>
        </pc:spChg>
        <pc:spChg chg="add del mod">
          <ac:chgData name="Megan Pretorius" userId="3c61d26ccf0446cb" providerId="LiveId" clId="{6D666109-3422-4609-BA08-8493C416B25E}" dt="2024-11-04T14:48:36.859" v="412" actId="478"/>
          <ac:spMkLst>
            <pc:docMk/>
            <pc:sldMk cId="397102076" sldId="269"/>
            <ac:spMk id="5" creationId="{6B6A7856-4F59-DFE6-A536-7E181B6BBE95}"/>
          </ac:spMkLst>
        </pc:spChg>
        <pc:spChg chg="add mod">
          <ac:chgData name="Megan Pretorius" userId="3c61d26ccf0446cb" providerId="LiveId" clId="{6D666109-3422-4609-BA08-8493C416B25E}" dt="2024-11-04T14:48:42.923" v="415" actId="14100"/>
          <ac:spMkLst>
            <pc:docMk/>
            <pc:sldMk cId="397102076" sldId="269"/>
            <ac:spMk id="7" creationId="{822DAFBB-D0CB-16AC-DD5D-F9E92BEB5FAD}"/>
          </ac:spMkLst>
        </pc:spChg>
        <pc:spChg chg="add">
          <ac:chgData name="Megan Pretorius" userId="3c61d26ccf0446cb" providerId="LiveId" clId="{6D666109-3422-4609-BA08-8493C416B25E}" dt="2024-11-04T14:48:21.196" v="410" actId="26606"/>
          <ac:spMkLst>
            <pc:docMk/>
            <pc:sldMk cId="397102076" sldId="269"/>
            <ac:spMk id="10" creationId="{C0763A76-9F1C-4FC5-82B7-DD475DA461B2}"/>
          </ac:spMkLst>
        </pc:spChg>
        <pc:spChg chg="add">
          <ac:chgData name="Megan Pretorius" userId="3c61d26ccf0446cb" providerId="LiveId" clId="{6D666109-3422-4609-BA08-8493C416B25E}" dt="2024-11-04T14:48:21.196" v="410" actId="26606"/>
          <ac:spMkLst>
            <pc:docMk/>
            <pc:sldMk cId="397102076" sldId="269"/>
            <ac:spMk id="12" creationId="{E81BF4F6-F2CF-4984-9D14-D6966D92F99F}"/>
          </ac:spMkLst>
        </pc:spChg>
        <pc:picChg chg="add">
          <ac:chgData name="Megan Pretorius" userId="3c61d26ccf0446cb" providerId="LiveId" clId="{6D666109-3422-4609-BA08-8493C416B25E}" dt="2024-11-04T14:48:21.196" v="410" actId="26606"/>
          <ac:picMkLst>
            <pc:docMk/>
            <pc:sldMk cId="397102076" sldId="269"/>
            <ac:picMk id="6" creationId="{29C06F0C-976E-410B-8EEA-8181FE3F6E05}"/>
          </ac:picMkLst>
        </pc:picChg>
      </pc:sldChg>
      <pc:sldChg chg="modSp mod">
        <pc:chgData name="Megan Pretorius" userId="3c61d26ccf0446cb" providerId="LiveId" clId="{6D666109-3422-4609-BA08-8493C416B25E}" dt="2024-11-04T17:08:50.193" v="1337" actId="113"/>
        <pc:sldMkLst>
          <pc:docMk/>
          <pc:sldMk cId="1167940508" sldId="270"/>
        </pc:sldMkLst>
        <pc:spChg chg="mod">
          <ac:chgData name="Megan Pretorius" userId="3c61d26ccf0446cb" providerId="LiveId" clId="{6D666109-3422-4609-BA08-8493C416B25E}" dt="2024-11-04T14:50:15.909" v="433" actId="1076"/>
          <ac:spMkLst>
            <pc:docMk/>
            <pc:sldMk cId="1167940508" sldId="270"/>
            <ac:spMk id="5" creationId="{D9F50746-F2AF-BD80-7CF7-30795F60076B}"/>
          </ac:spMkLst>
        </pc:spChg>
        <pc:spChg chg="mod">
          <ac:chgData name="Megan Pretorius" userId="3c61d26ccf0446cb" providerId="LiveId" clId="{6D666109-3422-4609-BA08-8493C416B25E}" dt="2024-11-04T17:08:50.193" v="1337" actId="113"/>
          <ac:spMkLst>
            <pc:docMk/>
            <pc:sldMk cId="1167940508" sldId="270"/>
            <ac:spMk id="10" creationId="{8474ED0A-B0FA-EE00-EEFD-4FEBC4A64FAF}"/>
          </ac:spMkLst>
        </pc:spChg>
      </pc:sldChg>
      <pc:sldChg chg="addSp delSp modSp mod setBg">
        <pc:chgData name="Megan Pretorius" userId="3c61d26ccf0446cb" providerId="LiveId" clId="{6D666109-3422-4609-BA08-8493C416B25E}" dt="2024-11-04T15:52:37.055" v="755" actId="27636"/>
        <pc:sldMkLst>
          <pc:docMk/>
          <pc:sldMk cId="2114280471" sldId="272"/>
        </pc:sldMkLst>
        <pc:spChg chg="add del mod ord">
          <ac:chgData name="Megan Pretorius" userId="3c61d26ccf0446cb" providerId="LiveId" clId="{6D666109-3422-4609-BA08-8493C416B25E}" dt="2024-11-04T15:52:37.055" v="755" actId="27636"/>
          <ac:spMkLst>
            <pc:docMk/>
            <pc:sldMk cId="2114280471" sldId="272"/>
            <ac:spMk id="3" creationId="{7E06C89F-6E2E-32A8-7E22-0882891FAC23}"/>
          </ac:spMkLst>
        </pc:spChg>
        <pc:spChg chg="del mod ord">
          <ac:chgData name="Megan Pretorius" userId="3c61d26ccf0446cb" providerId="LiveId" clId="{6D666109-3422-4609-BA08-8493C416B25E}" dt="2024-11-04T15:51:45.601" v="730" actId="478"/>
          <ac:spMkLst>
            <pc:docMk/>
            <pc:sldMk cId="2114280471" sldId="272"/>
            <ac:spMk id="5" creationId="{C1C0A778-9A3B-E6D2-D322-F8954379D157}"/>
          </ac:spMkLst>
        </pc:spChg>
        <pc:spChg chg="del">
          <ac:chgData name="Megan Pretorius" userId="3c61d26ccf0446cb" providerId="LiveId" clId="{6D666109-3422-4609-BA08-8493C416B25E}" dt="2024-11-04T15:51:42.195" v="729" actId="26606"/>
          <ac:spMkLst>
            <pc:docMk/>
            <pc:sldMk cId="2114280471" sldId="272"/>
            <ac:spMk id="6" creationId="{92228DDE-933E-BD63-3767-898AC54107EB}"/>
          </ac:spMkLst>
        </pc:spChg>
        <pc:spChg chg="add del mod">
          <ac:chgData name="Megan Pretorius" userId="3c61d26ccf0446cb" providerId="LiveId" clId="{6D666109-3422-4609-BA08-8493C416B25E}" dt="2024-11-04T15:52:22.871" v="746" actId="478"/>
          <ac:spMkLst>
            <pc:docMk/>
            <pc:sldMk cId="2114280471" sldId="272"/>
            <ac:spMk id="10" creationId="{06115770-34B5-376B-1358-4EDB1BD3F398}"/>
          </ac:spMkLst>
        </pc:spChg>
        <pc:spChg chg="add">
          <ac:chgData name="Megan Pretorius" userId="3c61d26ccf0446cb" providerId="LiveId" clId="{6D666109-3422-4609-BA08-8493C416B25E}" dt="2024-11-04T15:51:42.195" v="729" actId="26606"/>
          <ac:spMkLst>
            <pc:docMk/>
            <pc:sldMk cId="2114280471" sldId="272"/>
            <ac:spMk id="11" creationId="{04812C46-200A-4DEB-A05E-3ED6C68C2387}"/>
          </ac:spMkLst>
        </pc:spChg>
        <pc:spChg chg="add mod">
          <ac:chgData name="Megan Pretorius" userId="3c61d26ccf0446cb" providerId="LiveId" clId="{6D666109-3422-4609-BA08-8493C416B25E}" dt="2024-11-04T15:52:25.489" v="747" actId="1076"/>
          <ac:spMkLst>
            <pc:docMk/>
            <pc:sldMk cId="2114280471" sldId="272"/>
            <ac:spMk id="12" creationId="{7E8601A2-9318-90FD-E0B6-B6B7ECBF3A07}"/>
          </ac:spMkLst>
        </pc:spChg>
        <pc:spChg chg="add">
          <ac:chgData name="Megan Pretorius" userId="3c61d26ccf0446cb" providerId="LiveId" clId="{6D666109-3422-4609-BA08-8493C416B25E}" dt="2024-11-04T15:51:42.195" v="729" actId="26606"/>
          <ac:spMkLst>
            <pc:docMk/>
            <pc:sldMk cId="2114280471" sldId="272"/>
            <ac:spMk id="13" creationId="{D1EA859B-E555-4109-94F3-6700E046E008}"/>
          </ac:spMkLst>
        </pc:spChg>
        <pc:graphicFrameChg chg="add del">
          <ac:chgData name="Megan Pretorius" userId="3c61d26ccf0446cb" providerId="LiveId" clId="{6D666109-3422-4609-BA08-8493C416B25E}" dt="2024-11-04T14:53:02.941" v="448" actId="26606"/>
          <ac:graphicFrameMkLst>
            <pc:docMk/>
            <pc:sldMk cId="2114280471" sldId="272"/>
            <ac:graphicFrameMk id="8" creationId="{8CE0833B-C51A-1D94-1388-56F0BD84BAB4}"/>
          </ac:graphicFrameMkLst>
        </pc:graphicFrameChg>
        <pc:graphicFrameChg chg="add del">
          <ac:chgData name="Megan Pretorius" userId="3c61d26ccf0446cb" providerId="LiveId" clId="{6D666109-3422-4609-BA08-8493C416B25E}" dt="2024-11-04T14:54:11.053" v="450" actId="26606"/>
          <ac:graphicFrameMkLst>
            <pc:docMk/>
            <pc:sldMk cId="2114280471" sldId="272"/>
            <ac:graphicFrameMk id="9" creationId="{0BB4B6C0-E02E-F67B-8D4E-81727D9B60C4}"/>
          </ac:graphicFrameMkLst>
        </pc:graphicFrameChg>
        <pc:picChg chg="add mod">
          <ac:chgData name="Megan Pretorius" userId="3c61d26ccf0446cb" providerId="LiveId" clId="{6D666109-3422-4609-BA08-8493C416B25E}" dt="2024-11-04T15:51:42.195" v="729" actId="26606"/>
          <ac:picMkLst>
            <pc:docMk/>
            <pc:sldMk cId="2114280471" sldId="272"/>
            <ac:picMk id="4" creationId="{16B8C0BE-DA05-C4E1-91B0-0B9F4AE183A9}"/>
          </ac:picMkLst>
        </pc:picChg>
      </pc:sldChg>
      <pc:sldChg chg="addSp delSp modSp mod ord">
        <pc:chgData name="Megan Pretorius" userId="3c61d26ccf0446cb" providerId="LiveId" clId="{6D666109-3422-4609-BA08-8493C416B25E}" dt="2024-11-04T18:06:16.436" v="1623"/>
        <pc:sldMkLst>
          <pc:docMk/>
          <pc:sldMk cId="2747766523" sldId="273"/>
        </pc:sldMkLst>
        <pc:spChg chg="add del mod">
          <ac:chgData name="Megan Pretorius" userId="3c61d26ccf0446cb" providerId="LiveId" clId="{6D666109-3422-4609-BA08-8493C416B25E}" dt="2024-11-04T14:54:33.432" v="452" actId="478"/>
          <ac:spMkLst>
            <pc:docMk/>
            <pc:sldMk cId="2747766523" sldId="273"/>
            <ac:spMk id="3" creationId="{77CC298E-B887-2A68-68FB-85557836637D}"/>
          </ac:spMkLst>
        </pc:spChg>
        <pc:spChg chg="del">
          <ac:chgData name="Megan Pretorius" userId="3c61d26ccf0446cb" providerId="LiveId" clId="{6D666109-3422-4609-BA08-8493C416B25E}" dt="2024-11-04T14:54:29.174" v="451" actId="478"/>
          <ac:spMkLst>
            <pc:docMk/>
            <pc:sldMk cId="2747766523" sldId="273"/>
            <ac:spMk id="4" creationId="{7410690B-FD90-5B80-D552-6E8A2C6D5A6D}"/>
          </ac:spMkLst>
        </pc:spChg>
        <pc:spChg chg="mod ord">
          <ac:chgData name="Megan Pretorius" userId="3c61d26ccf0446cb" providerId="LiveId" clId="{6D666109-3422-4609-BA08-8493C416B25E}" dt="2024-11-04T15:40:35.230" v="688" actId="14100"/>
          <ac:spMkLst>
            <pc:docMk/>
            <pc:sldMk cId="2747766523" sldId="273"/>
            <ac:spMk id="5" creationId="{D9F50746-F2AF-BD80-7CF7-30795F60076B}"/>
          </ac:spMkLst>
        </pc:spChg>
        <pc:spChg chg="add mod">
          <ac:chgData name="Megan Pretorius" userId="3c61d26ccf0446cb" providerId="LiveId" clId="{6D666109-3422-4609-BA08-8493C416B25E}" dt="2024-11-04T15:52:52.660" v="756" actId="403"/>
          <ac:spMkLst>
            <pc:docMk/>
            <pc:sldMk cId="2747766523" sldId="273"/>
            <ac:spMk id="9" creationId="{23B3B2BB-1A35-25FA-F747-C702F5027424}"/>
          </ac:spMkLst>
        </pc:spChg>
        <pc:picChg chg="add mod">
          <ac:chgData name="Megan Pretorius" userId="3c61d26ccf0446cb" providerId="LiveId" clId="{6D666109-3422-4609-BA08-8493C416B25E}" dt="2024-11-04T14:56:55.399" v="465" actId="1076"/>
          <ac:picMkLst>
            <pc:docMk/>
            <pc:sldMk cId="2747766523" sldId="273"/>
            <ac:picMk id="7" creationId="{C7DD177D-D083-1BDC-E905-0999E4863373}"/>
          </ac:picMkLst>
        </pc:picChg>
      </pc:sldChg>
      <pc:sldChg chg="del">
        <pc:chgData name="Megan Pretorius" userId="3c61d26ccf0446cb" providerId="LiveId" clId="{6D666109-3422-4609-BA08-8493C416B25E}" dt="2024-11-04T14:59:03.282" v="481" actId="2696"/>
        <pc:sldMkLst>
          <pc:docMk/>
          <pc:sldMk cId="1250620884" sldId="274"/>
        </pc:sldMkLst>
      </pc:sldChg>
      <pc:sldChg chg="addSp delSp modSp mod ord setBg">
        <pc:chgData name="Megan Pretorius" userId="3c61d26ccf0446cb" providerId="LiveId" clId="{6D666109-3422-4609-BA08-8493C416B25E}" dt="2024-11-04T15:42:30.338" v="700"/>
        <pc:sldMkLst>
          <pc:docMk/>
          <pc:sldMk cId="1403049374" sldId="275"/>
        </pc:sldMkLst>
        <pc:spChg chg="mod ord">
          <ac:chgData name="Megan Pretorius" userId="3c61d26ccf0446cb" providerId="LiveId" clId="{6D666109-3422-4609-BA08-8493C416B25E}" dt="2024-11-04T15:00:08.985" v="511" actId="27636"/>
          <ac:spMkLst>
            <pc:docMk/>
            <pc:sldMk cId="1403049374" sldId="275"/>
            <ac:spMk id="3" creationId="{7E06C89F-6E2E-32A8-7E22-0882891FAC23}"/>
          </ac:spMkLst>
        </pc:spChg>
        <pc:spChg chg="add del mod">
          <ac:chgData name="Megan Pretorius" userId="3c61d26ccf0446cb" providerId="LiveId" clId="{6D666109-3422-4609-BA08-8493C416B25E}" dt="2024-11-04T14:59:26.412" v="485" actId="478"/>
          <ac:spMkLst>
            <pc:docMk/>
            <pc:sldMk cId="1403049374" sldId="275"/>
            <ac:spMk id="4" creationId="{988A822D-FF80-8852-0D53-1E05A01BE755}"/>
          </ac:spMkLst>
        </pc:spChg>
        <pc:spChg chg="del mod">
          <ac:chgData name="Megan Pretorius" userId="3c61d26ccf0446cb" providerId="LiveId" clId="{6D666109-3422-4609-BA08-8493C416B25E}" dt="2024-11-04T14:59:23.572" v="484" actId="478"/>
          <ac:spMkLst>
            <pc:docMk/>
            <pc:sldMk cId="1403049374" sldId="275"/>
            <ac:spMk id="5" creationId="{C1C0A778-9A3B-E6D2-D322-F8954379D157}"/>
          </ac:spMkLst>
        </pc:spChg>
        <pc:spChg chg="del">
          <ac:chgData name="Megan Pretorius" userId="3c61d26ccf0446cb" providerId="LiveId" clId="{6D666109-3422-4609-BA08-8493C416B25E}" dt="2024-11-04T14:59:16.673" v="482" actId="26606"/>
          <ac:spMkLst>
            <pc:docMk/>
            <pc:sldMk cId="1403049374" sldId="275"/>
            <ac:spMk id="6" creationId="{92228DDE-933E-BD63-3767-898AC54107EB}"/>
          </ac:spMkLst>
        </pc:spChg>
        <pc:spChg chg="add mod">
          <ac:chgData name="Megan Pretorius" userId="3c61d26ccf0446cb" providerId="LiveId" clId="{6D666109-3422-4609-BA08-8493C416B25E}" dt="2024-11-04T14:59:33.301" v="489" actId="1076"/>
          <ac:spMkLst>
            <pc:docMk/>
            <pc:sldMk cId="1403049374" sldId="275"/>
            <ac:spMk id="7" creationId="{D0A55FCE-DEE5-8E08-857F-C7D514B339B8}"/>
          </ac:spMkLst>
        </pc:spChg>
        <pc:spChg chg="add">
          <ac:chgData name="Megan Pretorius" userId="3c61d26ccf0446cb" providerId="LiveId" clId="{6D666109-3422-4609-BA08-8493C416B25E}" dt="2024-11-04T14:59:16.673" v="482" actId="26606"/>
          <ac:spMkLst>
            <pc:docMk/>
            <pc:sldMk cId="1403049374" sldId="275"/>
            <ac:spMk id="12" creationId="{C0763A76-9F1C-4FC5-82B7-DD475DA461B2}"/>
          </ac:spMkLst>
        </pc:spChg>
        <pc:spChg chg="add">
          <ac:chgData name="Megan Pretorius" userId="3c61d26ccf0446cb" providerId="LiveId" clId="{6D666109-3422-4609-BA08-8493C416B25E}" dt="2024-11-04T14:59:16.673" v="482" actId="26606"/>
          <ac:spMkLst>
            <pc:docMk/>
            <pc:sldMk cId="1403049374" sldId="275"/>
            <ac:spMk id="14" creationId="{E81BF4F6-F2CF-4984-9D14-D6966D92F99F}"/>
          </ac:spMkLst>
        </pc:spChg>
        <pc:picChg chg="add">
          <ac:chgData name="Megan Pretorius" userId="3c61d26ccf0446cb" providerId="LiveId" clId="{6D666109-3422-4609-BA08-8493C416B25E}" dt="2024-11-04T14:59:16.673" v="482" actId="26606"/>
          <ac:picMkLst>
            <pc:docMk/>
            <pc:sldMk cId="1403049374" sldId="275"/>
            <ac:picMk id="8" creationId="{81767CBE-C5A4-3B7D-600C-767C79652264}"/>
          </ac:picMkLst>
        </pc:picChg>
      </pc:sldChg>
      <pc:sldChg chg="addSp delSp modSp mod ord">
        <pc:chgData name="Megan Pretorius" userId="3c61d26ccf0446cb" providerId="LiveId" clId="{6D666109-3422-4609-BA08-8493C416B25E}" dt="2024-11-04T18:18:49.268" v="1665" actId="27636"/>
        <pc:sldMkLst>
          <pc:docMk/>
          <pc:sldMk cId="3690502318" sldId="276"/>
        </pc:sldMkLst>
        <pc:spChg chg="add mod">
          <ac:chgData name="Megan Pretorius" userId="3c61d26ccf0446cb" providerId="LiveId" clId="{6D666109-3422-4609-BA08-8493C416B25E}" dt="2024-11-04T18:18:49.268" v="1665" actId="27636"/>
          <ac:spMkLst>
            <pc:docMk/>
            <pc:sldMk cId="3690502318" sldId="276"/>
            <ac:spMk id="2" creationId="{C8D0A7AD-278C-0F8A-DE0C-17AEFF213CB7}"/>
          </ac:spMkLst>
        </pc:spChg>
        <pc:spChg chg="del">
          <ac:chgData name="Megan Pretorius" userId="3c61d26ccf0446cb" providerId="LiveId" clId="{6D666109-3422-4609-BA08-8493C416B25E}" dt="2024-11-04T15:40:59.275" v="692" actId="478"/>
          <ac:spMkLst>
            <pc:docMk/>
            <pc:sldMk cId="3690502318" sldId="276"/>
            <ac:spMk id="3" creationId="{C551E2EB-C51D-2BCB-2A99-3F1EC39CA953}"/>
          </ac:spMkLst>
        </pc:spChg>
        <pc:spChg chg="mod">
          <ac:chgData name="Megan Pretorius" userId="3c61d26ccf0446cb" providerId="LiveId" clId="{6D666109-3422-4609-BA08-8493C416B25E}" dt="2024-11-04T15:41:04.029" v="694" actId="14100"/>
          <ac:spMkLst>
            <pc:docMk/>
            <pc:sldMk cId="3690502318" sldId="276"/>
            <ac:spMk id="6" creationId="{E8F761C9-2DBC-D414-07B9-8E363B9FCDB4}"/>
          </ac:spMkLst>
        </pc:spChg>
        <pc:picChg chg="mod">
          <ac:chgData name="Megan Pretorius" userId="3c61d26ccf0446cb" providerId="LiveId" clId="{6D666109-3422-4609-BA08-8493C416B25E}" dt="2024-11-04T15:00:53.915" v="521" actId="1076"/>
          <ac:picMkLst>
            <pc:docMk/>
            <pc:sldMk cId="3690502318" sldId="276"/>
            <ac:picMk id="8" creationId="{FD153371-3514-D7BF-84B9-B14AE07A20E9}"/>
          </ac:picMkLst>
        </pc:picChg>
      </pc:sldChg>
      <pc:sldChg chg="del">
        <pc:chgData name="Megan Pretorius" userId="3c61d26ccf0446cb" providerId="LiveId" clId="{6D666109-3422-4609-BA08-8493C416B25E}" dt="2024-11-04T15:01:16.666" v="525" actId="2696"/>
        <pc:sldMkLst>
          <pc:docMk/>
          <pc:sldMk cId="4271861876" sldId="277"/>
        </pc:sldMkLst>
      </pc:sldChg>
      <pc:sldChg chg="addSp delSp modSp mod setBg">
        <pc:chgData name="Megan Pretorius" userId="3c61d26ccf0446cb" providerId="LiveId" clId="{6D666109-3422-4609-BA08-8493C416B25E}" dt="2024-11-04T18:16:29.837" v="1660" actId="313"/>
        <pc:sldMkLst>
          <pc:docMk/>
          <pc:sldMk cId="3357901468" sldId="278"/>
        </pc:sldMkLst>
        <pc:spChg chg="mod ord">
          <ac:chgData name="Megan Pretorius" userId="3c61d26ccf0446cb" providerId="LiveId" clId="{6D666109-3422-4609-BA08-8493C416B25E}" dt="2024-11-04T18:16:29.837" v="1660" actId="313"/>
          <ac:spMkLst>
            <pc:docMk/>
            <pc:sldMk cId="3357901468" sldId="278"/>
            <ac:spMk id="3" creationId="{7E06C89F-6E2E-32A8-7E22-0882891FAC23}"/>
          </ac:spMkLst>
        </pc:spChg>
        <pc:spChg chg="add del mod">
          <ac:chgData name="Megan Pretorius" userId="3c61d26ccf0446cb" providerId="LiveId" clId="{6D666109-3422-4609-BA08-8493C416B25E}" dt="2024-11-04T16:35:36.755" v="1314" actId="478"/>
          <ac:spMkLst>
            <pc:docMk/>
            <pc:sldMk cId="3357901468" sldId="278"/>
            <ac:spMk id="4" creationId="{D2836D8B-20B6-6C06-2386-328A0B01614E}"/>
          </ac:spMkLst>
        </pc:spChg>
        <pc:spChg chg="del mod">
          <ac:chgData name="Megan Pretorius" userId="3c61d26ccf0446cb" providerId="LiveId" clId="{6D666109-3422-4609-BA08-8493C416B25E}" dt="2024-11-04T16:35:24.809" v="1310" actId="478"/>
          <ac:spMkLst>
            <pc:docMk/>
            <pc:sldMk cId="3357901468" sldId="278"/>
            <ac:spMk id="5" creationId="{C1C0A778-9A3B-E6D2-D322-F8954379D157}"/>
          </ac:spMkLst>
        </pc:spChg>
        <pc:spChg chg="del">
          <ac:chgData name="Megan Pretorius" userId="3c61d26ccf0446cb" providerId="LiveId" clId="{6D666109-3422-4609-BA08-8493C416B25E}" dt="2024-11-04T16:35:19.965" v="1309" actId="26606"/>
          <ac:spMkLst>
            <pc:docMk/>
            <pc:sldMk cId="3357901468" sldId="278"/>
            <ac:spMk id="6" creationId="{92228DDE-933E-BD63-3767-898AC54107EB}"/>
          </ac:spMkLst>
        </pc:spChg>
        <pc:spChg chg="add mod">
          <ac:chgData name="Megan Pretorius" userId="3c61d26ccf0446cb" providerId="LiveId" clId="{6D666109-3422-4609-BA08-8493C416B25E}" dt="2024-11-04T16:35:45.452" v="1317" actId="1076"/>
          <ac:spMkLst>
            <pc:docMk/>
            <pc:sldMk cId="3357901468" sldId="278"/>
            <ac:spMk id="7" creationId="{96CFB385-35F8-DE8C-E019-F6812885C90F}"/>
          </ac:spMkLst>
        </pc:spChg>
        <pc:spChg chg="add">
          <ac:chgData name="Megan Pretorius" userId="3c61d26ccf0446cb" providerId="LiveId" clId="{6D666109-3422-4609-BA08-8493C416B25E}" dt="2024-11-04T16:35:19.965" v="1309" actId="26606"/>
          <ac:spMkLst>
            <pc:docMk/>
            <pc:sldMk cId="3357901468" sldId="278"/>
            <ac:spMk id="12" creationId="{04812C46-200A-4DEB-A05E-3ED6C68C2387}"/>
          </ac:spMkLst>
        </pc:spChg>
        <pc:spChg chg="add">
          <ac:chgData name="Megan Pretorius" userId="3c61d26ccf0446cb" providerId="LiveId" clId="{6D666109-3422-4609-BA08-8493C416B25E}" dt="2024-11-04T16:35:19.965" v="1309" actId="26606"/>
          <ac:spMkLst>
            <pc:docMk/>
            <pc:sldMk cId="3357901468" sldId="278"/>
            <ac:spMk id="14" creationId="{D1EA859B-E555-4109-94F3-6700E046E008}"/>
          </ac:spMkLst>
        </pc:spChg>
        <pc:picChg chg="add del mod">
          <ac:chgData name="Megan Pretorius" userId="3c61d26ccf0446cb" providerId="LiveId" clId="{6D666109-3422-4609-BA08-8493C416B25E}" dt="2024-11-04T18:03:37.865" v="1609" actId="478"/>
          <ac:picMkLst>
            <pc:docMk/>
            <pc:sldMk cId="3357901468" sldId="278"/>
            <ac:picMk id="4" creationId="{BC555E59-2DA0-ACFA-C0B9-3F006C2E9313}"/>
          </ac:picMkLst>
        </pc:picChg>
        <pc:picChg chg="add">
          <ac:chgData name="Megan Pretorius" userId="3c61d26ccf0446cb" providerId="LiveId" clId="{6D666109-3422-4609-BA08-8493C416B25E}" dt="2024-11-04T16:35:19.965" v="1309" actId="26606"/>
          <ac:picMkLst>
            <pc:docMk/>
            <pc:sldMk cId="3357901468" sldId="278"/>
            <ac:picMk id="8" creationId="{B1071CD0-80B9-0653-0785-FD7B902342B5}"/>
          </ac:picMkLst>
        </pc:picChg>
      </pc:sldChg>
      <pc:sldChg chg="addSp delSp del mod">
        <pc:chgData name="Megan Pretorius" userId="3c61d26ccf0446cb" providerId="LiveId" clId="{6D666109-3422-4609-BA08-8493C416B25E}" dt="2024-11-04T18:04:04.370" v="1612" actId="2696"/>
        <pc:sldMkLst>
          <pc:docMk/>
          <pc:sldMk cId="2442878873" sldId="279"/>
        </pc:sldMkLst>
        <pc:picChg chg="add del">
          <ac:chgData name="Megan Pretorius" userId="3c61d26ccf0446cb" providerId="LiveId" clId="{6D666109-3422-4609-BA08-8493C416B25E}" dt="2024-11-04T18:03:47.030" v="1611" actId="478"/>
          <ac:picMkLst>
            <pc:docMk/>
            <pc:sldMk cId="2442878873" sldId="279"/>
            <ac:picMk id="6" creationId="{883FAAB6-C5A4-F839-A7C2-AC09DDAFDC25}"/>
          </ac:picMkLst>
        </pc:picChg>
      </pc:sldChg>
      <pc:sldChg chg="del">
        <pc:chgData name="Megan Pretorius" userId="3c61d26ccf0446cb" providerId="LiveId" clId="{6D666109-3422-4609-BA08-8493C416B25E}" dt="2024-11-04T18:04:06.994" v="1613" actId="2696"/>
        <pc:sldMkLst>
          <pc:docMk/>
          <pc:sldMk cId="396040361" sldId="280"/>
        </pc:sldMkLst>
      </pc:sldChg>
      <pc:sldChg chg="addSp delSp modSp new mod">
        <pc:chgData name="Megan Pretorius" userId="3c61d26ccf0446cb" providerId="LiveId" clId="{6D666109-3422-4609-BA08-8493C416B25E}" dt="2024-11-04T14:50:45.067" v="442" actId="207"/>
        <pc:sldMkLst>
          <pc:docMk/>
          <pc:sldMk cId="4191397899" sldId="281"/>
        </pc:sldMkLst>
        <pc:spChg chg="del">
          <ac:chgData name="Megan Pretorius" userId="3c61d26ccf0446cb" providerId="LiveId" clId="{6D666109-3422-4609-BA08-8493C416B25E}" dt="2024-11-04T14:39:24.559" v="267" actId="478"/>
          <ac:spMkLst>
            <pc:docMk/>
            <pc:sldMk cId="4191397899" sldId="281"/>
            <ac:spMk id="2" creationId="{EA101220-1231-B64B-C7A1-40E85E66F821}"/>
          </ac:spMkLst>
        </pc:spChg>
        <pc:spChg chg="del">
          <ac:chgData name="Megan Pretorius" userId="3c61d26ccf0446cb" providerId="LiveId" clId="{6D666109-3422-4609-BA08-8493C416B25E}" dt="2024-11-04T14:39:25.957" v="268" actId="478"/>
          <ac:spMkLst>
            <pc:docMk/>
            <pc:sldMk cId="4191397899" sldId="281"/>
            <ac:spMk id="3" creationId="{E414CEF1-4EAA-3BEE-AA4C-B5EE60D98BE8}"/>
          </ac:spMkLst>
        </pc:spChg>
        <pc:spChg chg="add mod">
          <ac:chgData name="Megan Pretorius" userId="3c61d26ccf0446cb" providerId="LiveId" clId="{6D666109-3422-4609-BA08-8493C416B25E}" dt="2024-11-04T14:39:26.973" v="269"/>
          <ac:spMkLst>
            <pc:docMk/>
            <pc:sldMk cId="4191397899" sldId="281"/>
            <ac:spMk id="4" creationId="{F9496A13-CA90-2AB7-4B40-587F3798AC64}"/>
          </ac:spMkLst>
        </pc:spChg>
        <pc:spChg chg="add mod">
          <ac:chgData name="Megan Pretorius" userId="3c61d26ccf0446cb" providerId="LiveId" clId="{6D666109-3422-4609-BA08-8493C416B25E}" dt="2024-11-04T14:50:45.067" v="442" actId="207"/>
          <ac:spMkLst>
            <pc:docMk/>
            <pc:sldMk cId="4191397899" sldId="281"/>
            <ac:spMk id="38" creationId="{A6E4D935-7C39-CCE9-1E5A-D5BB5102DEA2}"/>
          </ac:spMkLst>
        </pc:spChg>
        <pc:picChg chg="add mod ord">
          <ac:chgData name="Megan Pretorius" userId="3c61d26ccf0446cb" providerId="LiveId" clId="{6D666109-3422-4609-BA08-8493C416B25E}" dt="2024-11-04T14:39:34.041" v="273" actId="1076"/>
          <ac:picMkLst>
            <pc:docMk/>
            <pc:sldMk cId="4191397899" sldId="281"/>
            <ac:picMk id="5" creationId="{02A63B1D-5444-E28A-C337-65D026E9BC39}"/>
          </ac:picMkLst>
        </pc:picChg>
      </pc:sldChg>
      <pc:sldChg chg="addSp delSp modSp new mod setBg">
        <pc:chgData name="Megan Pretorius" userId="3c61d26ccf0446cb" providerId="LiveId" clId="{6D666109-3422-4609-BA08-8493C416B25E}" dt="2024-11-04T17:14:24.262" v="1339" actId="1076"/>
        <pc:sldMkLst>
          <pc:docMk/>
          <pc:sldMk cId="1234422335" sldId="282"/>
        </pc:sldMkLst>
        <pc:spChg chg="del">
          <ac:chgData name="Megan Pretorius" userId="3c61d26ccf0446cb" providerId="LiveId" clId="{6D666109-3422-4609-BA08-8493C416B25E}" dt="2024-11-04T15:25:05.776" v="527" actId="478"/>
          <ac:spMkLst>
            <pc:docMk/>
            <pc:sldMk cId="1234422335" sldId="282"/>
            <ac:spMk id="2" creationId="{D974C041-01AE-91D4-2A50-339497D7F611}"/>
          </ac:spMkLst>
        </pc:spChg>
        <pc:spChg chg="del">
          <ac:chgData name="Megan Pretorius" userId="3c61d26ccf0446cb" providerId="LiveId" clId="{6D666109-3422-4609-BA08-8493C416B25E}" dt="2024-11-04T15:25:07.277" v="528" actId="478"/>
          <ac:spMkLst>
            <pc:docMk/>
            <pc:sldMk cId="1234422335" sldId="282"/>
            <ac:spMk id="3" creationId="{6CC9F758-96D4-85AB-232A-957544CCC7BF}"/>
          </ac:spMkLst>
        </pc:spChg>
        <pc:spChg chg="add del mod">
          <ac:chgData name="Megan Pretorius" userId="3c61d26ccf0446cb" providerId="LiveId" clId="{6D666109-3422-4609-BA08-8493C416B25E}" dt="2024-11-04T15:28:06.685" v="557" actId="478"/>
          <ac:spMkLst>
            <pc:docMk/>
            <pc:sldMk cId="1234422335" sldId="282"/>
            <ac:spMk id="4" creationId="{1FB22E3D-6DA7-8CFE-CE0F-08B48C4F282E}"/>
          </ac:spMkLst>
        </pc:spChg>
        <pc:spChg chg="add mod">
          <ac:chgData name="Megan Pretorius" userId="3c61d26ccf0446cb" providerId="LiveId" clId="{6D666109-3422-4609-BA08-8493C416B25E}" dt="2024-11-04T16:02:46.024" v="910" actId="207"/>
          <ac:spMkLst>
            <pc:docMk/>
            <pc:sldMk cId="1234422335" sldId="282"/>
            <ac:spMk id="5" creationId="{D8D9BD22-2BD1-665E-7F1A-D6FE366488F7}"/>
          </ac:spMkLst>
        </pc:spChg>
        <pc:spChg chg="add del mod">
          <ac:chgData name="Megan Pretorius" userId="3c61d26ccf0446cb" providerId="LiveId" clId="{6D666109-3422-4609-BA08-8493C416B25E}" dt="2024-11-04T15:29:30.753" v="623" actId="478"/>
          <ac:spMkLst>
            <pc:docMk/>
            <pc:sldMk cId="1234422335" sldId="282"/>
            <ac:spMk id="9" creationId="{FD35E7DA-732B-18FC-D9F4-CD05D5F972C3}"/>
          </ac:spMkLst>
        </pc:spChg>
        <pc:spChg chg="add mod">
          <ac:chgData name="Megan Pretorius" userId="3c61d26ccf0446cb" providerId="LiveId" clId="{6D666109-3422-4609-BA08-8493C416B25E}" dt="2024-11-04T15:29:56.113" v="637" actId="14100"/>
          <ac:spMkLst>
            <pc:docMk/>
            <pc:sldMk cId="1234422335" sldId="282"/>
            <ac:spMk id="11" creationId="{CE9DCACF-E60A-4BE2-63E3-8D0D12241BBA}"/>
          </ac:spMkLst>
        </pc:spChg>
        <pc:spChg chg="add">
          <ac:chgData name="Megan Pretorius" userId="3c61d26ccf0446cb" providerId="LiveId" clId="{6D666109-3422-4609-BA08-8493C416B25E}" dt="2024-11-04T15:28:04.569" v="556" actId="26606"/>
          <ac:spMkLst>
            <pc:docMk/>
            <pc:sldMk cId="1234422335" sldId="282"/>
            <ac:spMk id="12" creationId="{04812C46-200A-4DEB-A05E-3ED6C68C2387}"/>
          </ac:spMkLst>
        </pc:spChg>
        <pc:spChg chg="add">
          <ac:chgData name="Megan Pretorius" userId="3c61d26ccf0446cb" providerId="LiveId" clId="{6D666109-3422-4609-BA08-8493C416B25E}" dt="2024-11-04T15:28:04.569" v="556" actId="26606"/>
          <ac:spMkLst>
            <pc:docMk/>
            <pc:sldMk cId="1234422335" sldId="282"/>
            <ac:spMk id="14" creationId="{D1EA859B-E555-4109-94F3-6700E046E008}"/>
          </ac:spMkLst>
        </pc:spChg>
        <pc:picChg chg="add del mod ord modCrop">
          <ac:chgData name="Megan Pretorius" userId="3c61d26ccf0446cb" providerId="LiveId" clId="{6D666109-3422-4609-BA08-8493C416B25E}" dt="2024-11-04T17:14:24.262" v="1339" actId="1076"/>
          <ac:picMkLst>
            <pc:docMk/>
            <pc:sldMk cId="1234422335" sldId="282"/>
            <ac:picMk id="7" creationId="{025577DE-35B4-0421-19D4-6EC013014FF9}"/>
          </ac:picMkLst>
        </pc:picChg>
        <pc:picChg chg="add mod">
          <ac:chgData name="Megan Pretorius" userId="3c61d26ccf0446cb" providerId="LiveId" clId="{6D666109-3422-4609-BA08-8493C416B25E}" dt="2024-11-04T15:29:31.178" v="624"/>
          <ac:picMkLst>
            <pc:docMk/>
            <pc:sldMk cId="1234422335" sldId="282"/>
            <ac:picMk id="10" creationId="{025577DE-35B4-0421-19D4-6EC013014FF9}"/>
          </ac:picMkLst>
        </pc:picChg>
      </pc:sldChg>
      <pc:sldChg chg="addSp delSp modSp new mod">
        <pc:chgData name="Megan Pretorius" userId="3c61d26ccf0446cb" providerId="LiveId" clId="{6D666109-3422-4609-BA08-8493C416B25E}" dt="2024-11-04T15:39:42.574" v="674" actId="1076"/>
        <pc:sldMkLst>
          <pc:docMk/>
          <pc:sldMk cId="2538705051" sldId="283"/>
        </pc:sldMkLst>
        <pc:spChg chg="del">
          <ac:chgData name="Megan Pretorius" userId="3c61d26ccf0446cb" providerId="LiveId" clId="{6D666109-3422-4609-BA08-8493C416B25E}" dt="2024-11-04T15:30:19.961" v="646" actId="478"/>
          <ac:spMkLst>
            <pc:docMk/>
            <pc:sldMk cId="2538705051" sldId="283"/>
            <ac:spMk id="2" creationId="{4E61447A-812E-6636-62B9-CCB7F5C5A65A}"/>
          </ac:spMkLst>
        </pc:spChg>
        <pc:spChg chg="del">
          <ac:chgData name="Megan Pretorius" userId="3c61d26ccf0446cb" providerId="LiveId" clId="{6D666109-3422-4609-BA08-8493C416B25E}" dt="2024-11-04T15:30:22.626" v="647" actId="478"/>
          <ac:spMkLst>
            <pc:docMk/>
            <pc:sldMk cId="2538705051" sldId="283"/>
            <ac:spMk id="3" creationId="{3689B803-84CC-6FB4-6E5C-6F2EF192F62A}"/>
          </ac:spMkLst>
        </pc:spChg>
        <pc:spChg chg="add del mod">
          <ac:chgData name="Megan Pretorius" userId="3c61d26ccf0446cb" providerId="LiveId" clId="{6D666109-3422-4609-BA08-8493C416B25E}" dt="2024-11-04T15:39:36.810" v="670" actId="14100"/>
          <ac:spMkLst>
            <pc:docMk/>
            <pc:sldMk cId="2538705051" sldId="283"/>
            <ac:spMk id="4" creationId="{D006F7A2-B2DB-3A00-0ADA-8BE56D71F3DE}"/>
          </ac:spMkLst>
        </pc:spChg>
        <pc:spChg chg="add mod">
          <ac:chgData name="Megan Pretorius" userId="3c61d26ccf0446cb" providerId="LiveId" clId="{6D666109-3422-4609-BA08-8493C416B25E}" dt="2024-11-04T15:39:28.111" v="668" actId="2711"/>
          <ac:spMkLst>
            <pc:docMk/>
            <pc:sldMk cId="2538705051" sldId="283"/>
            <ac:spMk id="7" creationId="{8E2B1F1B-3E03-2F03-099E-7CDDE14DE8C8}"/>
          </ac:spMkLst>
        </pc:spChg>
        <pc:spChg chg="add del mod">
          <ac:chgData name="Megan Pretorius" userId="3c61d26ccf0446cb" providerId="LiveId" clId="{6D666109-3422-4609-BA08-8493C416B25E}" dt="2024-11-04T15:39:28.091" v="666" actId="478"/>
          <ac:spMkLst>
            <pc:docMk/>
            <pc:sldMk cId="2538705051" sldId="283"/>
            <ac:spMk id="9" creationId="{05160984-1990-7DEE-3DD1-249F8F294AA1}"/>
          </ac:spMkLst>
        </pc:spChg>
        <pc:picChg chg="add mod">
          <ac:chgData name="Megan Pretorius" userId="3c61d26ccf0446cb" providerId="LiveId" clId="{6D666109-3422-4609-BA08-8493C416B25E}" dt="2024-11-04T15:39:42.574" v="674" actId="1076"/>
          <ac:picMkLst>
            <pc:docMk/>
            <pc:sldMk cId="2538705051" sldId="283"/>
            <ac:picMk id="6" creationId="{ECA03EC7-6D37-8B22-DAFC-7C3E6450F52A}"/>
          </ac:picMkLst>
        </pc:picChg>
      </pc:sldChg>
      <pc:sldChg chg="new del">
        <pc:chgData name="Megan Pretorius" userId="3c61d26ccf0446cb" providerId="LiveId" clId="{6D666109-3422-4609-BA08-8493C416B25E}" dt="2024-11-04T15:39:51.483" v="677" actId="47"/>
        <pc:sldMkLst>
          <pc:docMk/>
          <pc:sldMk cId="2946941536" sldId="284"/>
        </pc:sldMkLst>
      </pc:sldChg>
      <pc:sldChg chg="addSp delSp modSp add mod">
        <pc:chgData name="Megan Pretorius" userId="3c61d26ccf0446cb" providerId="LiveId" clId="{6D666109-3422-4609-BA08-8493C416B25E}" dt="2024-11-04T16:02:50.399" v="911" actId="207"/>
        <pc:sldMkLst>
          <pc:docMk/>
          <pc:sldMk cId="1300083612" sldId="285"/>
        </pc:sldMkLst>
        <pc:spChg chg="add mod">
          <ac:chgData name="Megan Pretorius" userId="3c61d26ccf0446cb" providerId="LiveId" clId="{6D666109-3422-4609-BA08-8493C416B25E}" dt="2024-11-04T16:02:50.399" v="911" actId="207"/>
          <ac:spMkLst>
            <pc:docMk/>
            <pc:sldMk cId="1300083612" sldId="285"/>
            <ac:spMk id="2" creationId="{0BDB1CF5-5EF2-3829-9029-1681B1D5B518}"/>
          </ac:spMkLst>
        </pc:spChg>
        <pc:picChg chg="del">
          <ac:chgData name="Megan Pretorius" userId="3c61d26ccf0446cb" providerId="LiveId" clId="{6D666109-3422-4609-BA08-8493C416B25E}" dt="2024-11-04T15:39:53.972" v="678" actId="478"/>
          <ac:picMkLst>
            <pc:docMk/>
            <pc:sldMk cId="1300083612" sldId="285"/>
            <ac:picMk id="6" creationId="{ECA03EC7-6D37-8B22-DAFC-7C3E6450F52A}"/>
          </ac:picMkLst>
        </pc:picChg>
      </pc:sldChg>
      <pc:sldChg chg="addSp delSp modSp new mod ord">
        <pc:chgData name="Megan Pretorius" userId="3c61d26ccf0446cb" providerId="LiveId" clId="{6D666109-3422-4609-BA08-8493C416B25E}" dt="2024-11-04T18:04:54.516" v="1615"/>
        <pc:sldMkLst>
          <pc:docMk/>
          <pc:sldMk cId="3780923606" sldId="286"/>
        </pc:sldMkLst>
        <pc:spChg chg="del">
          <ac:chgData name="Megan Pretorius" userId="3c61d26ccf0446cb" providerId="LiveId" clId="{6D666109-3422-4609-BA08-8493C416B25E}" dt="2024-11-04T15:44:09.628" v="704" actId="478"/>
          <ac:spMkLst>
            <pc:docMk/>
            <pc:sldMk cId="3780923606" sldId="286"/>
            <ac:spMk id="2" creationId="{578189B3-0487-4832-7D7E-DA40DE714C86}"/>
          </ac:spMkLst>
        </pc:spChg>
        <pc:spChg chg="del">
          <ac:chgData name="Megan Pretorius" userId="3c61d26ccf0446cb" providerId="LiveId" clId="{6D666109-3422-4609-BA08-8493C416B25E}" dt="2024-11-04T15:44:12.518" v="706" actId="478"/>
          <ac:spMkLst>
            <pc:docMk/>
            <pc:sldMk cId="3780923606" sldId="286"/>
            <ac:spMk id="3" creationId="{F6F731A5-42A4-DD88-6AC5-5EEC11346436}"/>
          </ac:spMkLst>
        </pc:spChg>
        <pc:spChg chg="add mod">
          <ac:chgData name="Megan Pretorius" userId="3c61d26ccf0446cb" providerId="LiveId" clId="{6D666109-3422-4609-BA08-8493C416B25E}" dt="2024-11-04T15:58:58.128" v="762" actId="962"/>
          <ac:spMkLst>
            <pc:docMk/>
            <pc:sldMk cId="3780923606" sldId="286"/>
            <ac:spMk id="4" creationId="{721977C0-9A7F-3F8F-D50F-0DA944FACD89}"/>
          </ac:spMkLst>
        </pc:spChg>
        <pc:spChg chg="add mod">
          <ac:chgData name="Megan Pretorius" userId="3c61d26ccf0446cb" providerId="LiveId" clId="{6D666109-3422-4609-BA08-8493C416B25E}" dt="2024-11-04T15:44:21.156" v="709"/>
          <ac:spMkLst>
            <pc:docMk/>
            <pc:sldMk cId="3780923606" sldId="286"/>
            <ac:spMk id="5" creationId="{AA39EBCD-E80D-333F-117C-5FB53A205778}"/>
          </ac:spMkLst>
        </pc:spChg>
        <pc:spChg chg="add mod">
          <ac:chgData name="Megan Pretorius" userId="3c61d26ccf0446cb" providerId="LiveId" clId="{6D666109-3422-4609-BA08-8493C416B25E}" dt="2024-11-04T15:45:37.419" v="720" actId="403"/>
          <ac:spMkLst>
            <pc:docMk/>
            <pc:sldMk cId="3780923606" sldId="286"/>
            <ac:spMk id="6" creationId="{E664DA20-429E-AF52-3A91-9B8A751F42EF}"/>
          </ac:spMkLst>
        </pc:spChg>
      </pc:sldChg>
      <pc:sldChg chg="addSp delSp modSp new mod ord">
        <pc:chgData name="Megan Pretorius" userId="3c61d26ccf0446cb" providerId="LiveId" clId="{6D666109-3422-4609-BA08-8493C416B25E}" dt="2024-11-04T18:05:06.178" v="1617"/>
        <pc:sldMkLst>
          <pc:docMk/>
          <pc:sldMk cId="3833920524" sldId="287"/>
        </pc:sldMkLst>
        <pc:spChg chg="del">
          <ac:chgData name="Megan Pretorius" userId="3c61d26ccf0446cb" providerId="LiveId" clId="{6D666109-3422-4609-BA08-8493C416B25E}" dt="2024-11-04T15:53:24.365" v="758" actId="478"/>
          <ac:spMkLst>
            <pc:docMk/>
            <pc:sldMk cId="3833920524" sldId="287"/>
            <ac:spMk id="2" creationId="{65FC3B6F-17D9-846A-9E7A-B6E707862A40}"/>
          </ac:spMkLst>
        </pc:spChg>
        <pc:spChg chg="del">
          <ac:chgData name="Megan Pretorius" userId="3c61d26ccf0446cb" providerId="LiveId" clId="{6D666109-3422-4609-BA08-8493C416B25E}" dt="2024-11-04T15:53:26.663" v="759" actId="478"/>
          <ac:spMkLst>
            <pc:docMk/>
            <pc:sldMk cId="3833920524" sldId="287"/>
            <ac:spMk id="3" creationId="{3AA4EF9C-1F37-6FEF-3900-76F3AAE479AA}"/>
          </ac:spMkLst>
        </pc:spChg>
        <pc:spChg chg="add mod">
          <ac:chgData name="Megan Pretorius" userId="3c61d26ccf0446cb" providerId="LiveId" clId="{6D666109-3422-4609-BA08-8493C416B25E}" dt="2024-11-04T15:59:02.241" v="764"/>
          <ac:spMkLst>
            <pc:docMk/>
            <pc:sldMk cId="3833920524" sldId="287"/>
            <ac:spMk id="6" creationId="{52A130EA-FCF1-5E44-283C-509F5C20D262}"/>
          </ac:spMkLst>
        </pc:spChg>
        <pc:spChg chg="add mod">
          <ac:chgData name="Megan Pretorius" userId="3c61d26ccf0446cb" providerId="LiveId" clId="{6D666109-3422-4609-BA08-8493C416B25E}" dt="2024-11-04T18:01:21.175" v="1557" actId="2711"/>
          <ac:spMkLst>
            <pc:docMk/>
            <pc:sldMk cId="3833920524" sldId="287"/>
            <ac:spMk id="8" creationId="{84FCA871-A7D4-8705-55C7-48BC91CA7350}"/>
          </ac:spMkLst>
        </pc:spChg>
        <pc:picChg chg="add mod">
          <ac:chgData name="Megan Pretorius" userId="3c61d26ccf0446cb" providerId="LiveId" clId="{6D666109-3422-4609-BA08-8493C416B25E}" dt="2024-11-04T15:59:05.336" v="765" actId="1076"/>
          <ac:picMkLst>
            <pc:docMk/>
            <pc:sldMk cId="3833920524" sldId="287"/>
            <ac:picMk id="5" creationId="{3F927877-D4FB-B072-AFF4-45CC1F5CA9B3}"/>
          </ac:picMkLst>
        </pc:picChg>
      </pc:sldChg>
      <pc:sldChg chg="addSp delSp modSp new mod">
        <pc:chgData name="Megan Pretorius" userId="3c61d26ccf0446cb" providerId="LiveId" clId="{6D666109-3422-4609-BA08-8493C416B25E}" dt="2024-11-04T16:11:55.039" v="1022" actId="1076"/>
        <pc:sldMkLst>
          <pc:docMk/>
          <pc:sldMk cId="1648079264" sldId="288"/>
        </pc:sldMkLst>
        <pc:spChg chg="del">
          <ac:chgData name="Megan Pretorius" userId="3c61d26ccf0446cb" providerId="LiveId" clId="{6D666109-3422-4609-BA08-8493C416B25E}" dt="2024-11-04T16:09:31.258" v="920" actId="478"/>
          <ac:spMkLst>
            <pc:docMk/>
            <pc:sldMk cId="1648079264" sldId="288"/>
            <ac:spMk id="2" creationId="{C761C358-80CF-77D1-19F1-B2A7DEC9A96D}"/>
          </ac:spMkLst>
        </pc:spChg>
        <pc:spChg chg="del">
          <ac:chgData name="Megan Pretorius" userId="3c61d26ccf0446cb" providerId="LiveId" clId="{6D666109-3422-4609-BA08-8493C416B25E}" dt="2024-11-04T16:09:32.401" v="921" actId="478"/>
          <ac:spMkLst>
            <pc:docMk/>
            <pc:sldMk cId="1648079264" sldId="288"/>
            <ac:spMk id="3" creationId="{822E4D6A-10B2-55B0-BFC9-E9ACF378D0A7}"/>
          </ac:spMkLst>
        </pc:spChg>
        <pc:spChg chg="add mod">
          <ac:chgData name="Megan Pretorius" userId="3c61d26ccf0446cb" providerId="LiveId" clId="{6D666109-3422-4609-BA08-8493C416B25E}" dt="2024-11-04T16:11:48.215" v="1019" actId="14100"/>
          <ac:spMkLst>
            <pc:docMk/>
            <pc:sldMk cId="1648079264" sldId="288"/>
            <ac:spMk id="4" creationId="{40FB4E69-BEEA-CE3C-A189-C2049A504BDF}"/>
          </ac:spMkLst>
        </pc:spChg>
        <pc:spChg chg="add mod">
          <ac:chgData name="Megan Pretorius" userId="3c61d26ccf0446cb" providerId="LiveId" clId="{6D666109-3422-4609-BA08-8493C416B25E}" dt="2024-11-04T16:11:50.598" v="1020" actId="1076"/>
          <ac:spMkLst>
            <pc:docMk/>
            <pc:sldMk cId="1648079264" sldId="288"/>
            <ac:spMk id="9" creationId="{A2CC47FC-312E-0676-8F03-BE6C70C49AB6}"/>
          </ac:spMkLst>
        </pc:spChg>
        <pc:spChg chg="add mod">
          <ac:chgData name="Megan Pretorius" userId="3c61d26ccf0446cb" providerId="LiveId" clId="{6D666109-3422-4609-BA08-8493C416B25E}" dt="2024-11-04T16:11:41.351" v="1018" actId="20577"/>
          <ac:spMkLst>
            <pc:docMk/>
            <pc:sldMk cId="1648079264" sldId="288"/>
            <ac:spMk id="10" creationId="{C772F47D-792E-B5A6-8852-D3501D24C326}"/>
          </ac:spMkLst>
        </pc:spChg>
        <pc:picChg chg="add mod">
          <ac:chgData name="Megan Pretorius" userId="3c61d26ccf0446cb" providerId="LiveId" clId="{6D666109-3422-4609-BA08-8493C416B25E}" dt="2024-11-04T16:11:55.039" v="1022" actId="1076"/>
          <ac:picMkLst>
            <pc:docMk/>
            <pc:sldMk cId="1648079264" sldId="288"/>
            <ac:picMk id="6" creationId="{E004E15C-91D9-C5BF-0A7F-723251967472}"/>
          </ac:picMkLst>
        </pc:picChg>
        <pc:picChg chg="add mod">
          <ac:chgData name="Megan Pretorius" userId="3c61d26ccf0446cb" providerId="LiveId" clId="{6D666109-3422-4609-BA08-8493C416B25E}" dt="2024-11-04T16:11:52.582" v="1021" actId="1076"/>
          <ac:picMkLst>
            <pc:docMk/>
            <pc:sldMk cId="1648079264" sldId="288"/>
            <ac:picMk id="8" creationId="{3203FC98-A0C2-58B7-6C84-4089EF9650A2}"/>
          </ac:picMkLst>
        </pc:picChg>
      </pc:sldChg>
      <pc:sldChg chg="addSp delSp modSp new mod">
        <pc:chgData name="Megan Pretorius" userId="3c61d26ccf0446cb" providerId="LiveId" clId="{6D666109-3422-4609-BA08-8493C416B25E}" dt="2024-11-04T16:19:51.953" v="1075" actId="1076"/>
        <pc:sldMkLst>
          <pc:docMk/>
          <pc:sldMk cId="3695127266" sldId="289"/>
        </pc:sldMkLst>
        <pc:spChg chg="del">
          <ac:chgData name="Megan Pretorius" userId="3c61d26ccf0446cb" providerId="LiveId" clId="{6D666109-3422-4609-BA08-8493C416B25E}" dt="2024-11-04T16:19:18.366" v="1055" actId="478"/>
          <ac:spMkLst>
            <pc:docMk/>
            <pc:sldMk cId="3695127266" sldId="289"/>
            <ac:spMk id="2" creationId="{0002C761-B5F2-8D80-70A5-6A9D5C6F8459}"/>
          </ac:spMkLst>
        </pc:spChg>
        <pc:spChg chg="del">
          <ac:chgData name="Megan Pretorius" userId="3c61d26ccf0446cb" providerId="LiveId" clId="{6D666109-3422-4609-BA08-8493C416B25E}" dt="2024-11-04T16:19:19.632" v="1056" actId="478"/>
          <ac:spMkLst>
            <pc:docMk/>
            <pc:sldMk cId="3695127266" sldId="289"/>
            <ac:spMk id="3" creationId="{71429527-C351-B25B-B953-7547DED4D914}"/>
          </ac:spMkLst>
        </pc:spChg>
        <pc:spChg chg="add mod">
          <ac:chgData name="Megan Pretorius" userId="3c61d26ccf0446cb" providerId="LiveId" clId="{6D666109-3422-4609-BA08-8493C416B25E}" dt="2024-11-04T16:19:28.409" v="1071" actId="20577"/>
          <ac:spMkLst>
            <pc:docMk/>
            <pc:sldMk cId="3695127266" sldId="289"/>
            <ac:spMk id="4" creationId="{0BB6B296-3D8E-05BC-1957-364825128474}"/>
          </ac:spMkLst>
        </pc:spChg>
        <pc:picChg chg="add mod">
          <ac:chgData name="Megan Pretorius" userId="3c61d26ccf0446cb" providerId="LiveId" clId="{6D666109-3422-4609-BA08-8493C416B25E}" dt="2024-11-04T16:19:51.953" v="1075" actId="1076"/>
          <ac:picMkLst>
            <pc:docMk/>
            <pc:sldMk cId="3695127266" sldId="289"/>
            <ac:picMk id="6" creationId="{52EBAC6C-FF24-999A-47BC-14DBE39A65D6}"/>
          </ac:picMkLst>
        </pc:picChg>
      </pc:sldChg>
      <pc:sldChg chg="addSp delSp modSp new mod">
        <pc:chgData name="Megan Pretorius" userId="3c61d26ccf0446cb" providerId="LiveId" clId="{6D666109-3422-4609-BA08-8493C416B25E}" dt="2024-11-04T16:16:18.768" v="1054" actId="14100"/>
        <pc:sldMkLst>
          <pc:docMk/>
          <pc:sldMk cId="646480876" sldId="290"/>
        </pc:sldMkLst>
        <pc:spChg chg="del">
          <ac:chgData name="Megan Pretorius" userId="3c61d26ccf0446cb" providerId="LiveId" clId="{6D666109-3422-4609-BA08-8493C416B25E}" dt="2024-11-04T16:15:22.177" v="1024" actId="478"/>
          <ac:spMkLst>
            <pc:docMk/>
            <pc:sldMk cId="646480876" sldId="290"/>
            <ac:spMk id="2" creationId="{26DC815B-8D9B-C456-71D3-A9A9DAF9F661}"/>
          </ac:spMkLst>
        </pc:spChg>
        <pc:spChg chg="del">
          <ac:chgData name="Megan Pretorius" userId="3c61d26ccf0446cb" providerId="LiveId" clId="{6D666109-3422-4609-BA08-8493C416B25E}" dt="2024-11-04T16:15:24.188" v="1025" actId="478"/>
          <ac:spMkLst>
            <pc:docMk/>
            <pc:sldMk cId="646480876" sldId="290"/>
            <ac:spMk id="3" creationId="{041AA824-792D-2976-8E95-4D13131E5F00}"/>
          </ac:spMkLst>
        </pc:spChg>
        <pc:spChg chg="add mod">
          <ac:chgData name="Megan Pretorius" userId="3c61d26ccf0446cb" providerId="LiveId" clId="{6D666109-3422-4609-BA08-8493C416B25E}" dt="2024-11-04T16:16:12.175" v="1052" actId="14100"/>
          <ac:spMkLst>
            <pc:docMk/>
            <pc:sldMk cId="646480876" sldId="290"/>
            <ac:spMk id="6" creationId="{9DEA2B0E-6521-0B32-2144-D73C14E43BF7}"/>
          </ac:spMkLst>
        </pc:spChg>
        <pc:picChg chg="add mod">
          <ac:chgData name="Megan Pretorius" userId="3c61d26ccf0446cb" providerId="LiveId" clId="{6D666109-3422-4609-BA08-8493C416B25E}" dt="2024-11-04T16:16:18.768" v="1054" actId="14100"/>
          <ac:picMkLst>
            <pc:docMk/>
            <pc:sldMk cId="646480876" sldId="290"/>
            <ac:picMk id="5" creationId="{BFA6F977-9214-DB76-1239-EA93FA8BC15F}"/>
          </ac:picMkLst>
        </pc:picChg>
      </pc:sldChg>
      <pc:sldChg chg="addSp delSp modSp new mod">
        <pc:chgData name="Megan Pretorius" userId="3c61d26ccf0446cb" providerId="LiveId" clId="{6D666109-3422-4609-BA08-8493C416B25E}" dt="2024-11-04T16:22:23.778" v="1142" actId="1076"/>
        <pc:sldMkLst>
          <pc:docMk/>
          <pc:sldMk cId="43522199" sldId="291"/>
        </pc:sldMkLst>
        <pc:spChg chg="del">
          <ac:chgData name="Megan Pretorius" userId="3c61d26ccf0446cb" providerId="LiveId" clId="{6D666109-3422-4609-BA08-8493C416B25E}" dt="2024-11-04T16:21:37.440" v="1108" actId="478"/>
          <ac:spMkLst>
            <pc:docMk/>
            <pc:sldMk cId="43522199" sldId="291"/>
            <ac:spMk id="2" creationId="{7DA06284-FB7F-70E6-7A7F-A2AC0453C228}"/>
          </ac:spMkLst>
        </pc:spChg>
        <pc:spChg chg="del">
          <ac:chgData name="Megan Pretorius" userId="3c61d26ccf0446cb" providerId="LiveId" clId="{6D666109-3422-4609-BA08-8493C416B25E}" dt="2024-11-04T16:21:38.324" v="1109" actId="478"/>
          <ac:spMkLst>
            <pc:docMk/>
            <pc:sldMk cId="43522199" sldId="291"/>
            <ac:spMk id="3" creationId="{71514F78-859E-DB14-198F-1C7130D03CA7}"/>
          </ac:spMkLst>
        </pc:spChg>
        <pc:spChg chg="add mod">
          <ac:chgData name="Megan Pretorius" userId="3c61d26ccf0446cb" providerId="LiveId" clId="{6D666109-3422-4609-BA08-8493C416B25E}" dt="2024-11-04T16:22:21.377" v="1141" actId="14100"/>
          <ac:spMkLst>
            <pc:docMk/>
            <pc:sldMk cId="43522199" sldId="291"/>
            <ac:spMk id="4" creationId="{5992ECC7-55BF-0A0B-6D18-D958B9C653DF}"/>
          </ac:spMkLst>
        </pc:spChg>
        <pc:picChg chg="add mod">
          <ac:chgData name="Megan Pretorius" userId="3c61d26ccf0446cb" providerId="LiveId" clId="{6D666109-3422-4609-BA08-8493C416B25E}" dt="2024-11-04T16:22:23.778" v="1142" actId="1076"/>
          <ac:picMkLst>
            <pc:docMk/>
            <pc:sldMk cId="43522199" sldId="291"/>
            <ac:picMk id="6" creationId="{06E23233-9973-8387-85D8-B866BE8C4F75}"/>
          </ac:picMkLst>
        </pc:picChg>
      </pc:sldChg>
      <pc:sldChg chg="addSp delSp modSp new mod">
        <pc:chgData name="Megan Pretorius" userId="3c61d26ccf0446cb" providerId="LiveId" clId="{6D666109-3422-4609-BA08-8493C416B25E}" dt="2024-11-04T16:29:30.949" v="1297" actId="14100"/>
        <pc:sldMkLst>
          <pc:docMk/>
          <pc:sldMk cId="1250791720" sldId="292"/>
        </pc:sldMkLst>
        <pc:spChg chg="del">
          <ac:chgData name="Megan Pretorius" userId="3c61d26ccf0446cb" providerId="LiveId" clId="{6D666109-3422-4609-BA08-8493C416B25E}" dt="2024-11-04T16:22:51.565" v="1144" actId="478"/>
          <ac:spMkLst>
            <pc:docMk/>
            <pc:sldMk cId="1250791720" sldId="292"/>
            <ac:spMk id="2" creationId="{0D2FBC6F-5208-91F3-1E03-0280FBCF1CA8}"/>
          </ac:spMkLst>
        </pc:spChg>
        <pc:spChg chg="del">
          <ac:chgData name="Megan Pretorius" userId="3c61d26ccf0446cb" providerId="LiveId" clId="{6D666109-3422-4609-BA08-8493C416B25E}" dt="2024-11-04T16:22:52.697" v="1145" actId="478"/>
          <ac:spMkLst>
            <pc:docMk/>
            <pc:sldMk cId="1250791720" sldId="292"/>
            <ac:spMk id="3" creationId="{58525702-8565-92C7-25CF-8F49BE3A6914}"/>
          </ac:spMkLst>
        </pc:spChg>
        <pc:spChg chg="add mod">
          <ac:chgData name="Megan Pretorius" userId="3c61d26ccf0446cb" providerId="LiveId" clId="{6D666109-3422-4609-BA08-8493C416B25E}" dt="2024-11-04T16:23:28.460" v="1172" actId="14100"/>
          <ac:spMkLst>
            <pc:docMk/>
            <pc:sldMk cId="1250791720" sldId="292"/>
            <ac:spMk id="4" creationId="{E6658D33-BD8B-B3A5-4FE5-3CCB1785DF3F}"/>
          </ac:spMkLst>
        </pc:spChg>
        <pc:picChg chg="add mod">
          <ac:chgData name="Megan Pretorius" userId="3c61d26ccf0446cb" providerId="LiveId" clId="{6D666109-3422-4609-BA08-8493C416B25E}" dt="2024-11-04T16:29:30.949" v="1297" actId="14100"/>
          <ac:picMkLst>
            <pc:docMk/>
            <pc:sldMk cId="1250791720" sldId="292"/>
            <ac:picMk id="6" creationId="{AD10D270-6157-D4F0-FD60-3D137127F7A0}"/>
          </ac:picMkLst>
        </pc:picChg>
      </pc:sldChg>
      <pc:sldChg chg="addSp delSp modSp new mod">
        <pc:chgData name="Megan Pretorius" userId="3c61d26ccf0446cb" providerId="LiveId" clId="{6D666109-3422-4609-BA08-8493C416B25E}" dt="2024-11-04T16:24:40.292" v="1201" actId="14100"/>
        <pc:sldMkLst>
          <pc:docMk/>
          <pc:sldMk cId="2864060475" sldId="293"/>
        </pc:sldMkLst>
        <pc:spChg chg="del">
          <ac:chgData name="Megan Pretorius" userId="3c61d26ccf0446cb" providerId="LiveId" clId="{6D666109-3422-4609-BA08-8493C416B25E}" dt="2024-11-04T16:23:58.994" v="1176" actId="478"/>
          <ac:spMkLst>
            <pc:docMk/>
            <pc:sldMk cId="2864060475" sldId="293"/>
            <ac:spMk id="2" creationId="{93DD09DA-D6F2-894B-62E7-DA262480A561}"/>
          </ac:spMkLst>
        </pc:spChg>
        <pc:spChg chg="del">
          <ac:chgData name="Megan Pretorius" userId="3c61d26ccf0446cb" providerId="LiveId" clId="{6D666109-3422-4609-BA08-8493C416B25E}" dt="2024-11-04T16:23:59.984" v="1177" actId="478"/>
          <ac:spMkLst>
            <pc:docMk/>
            <pc:sldMk cId="2864060475" sldId="293"/>
            <ac:spMk id="3" creationId="{5EF36D1B-7735-0CA8-07D8-BA19DBF95596}"/>
          </ac:spMkLst>
        </pc:spChg>
        <pc:spChg chg="add mod">
          <ac:chgData name="Megan Pretorius" userId="3c61d26ccf0446cb" providerId="LiveId" clId="{6D666109-3422-4609-BA08-8493C416B25E}" dt="2024-11-04T16:24:14.054" v="1198" actId="14100"/>
          <ac:spMkLst>
            <pc:docMk/>
            <pc:sldMk cId="2864060475" sldId="293"/>
            <ac:spMk id="4" creationId="{73CD3979-5FB0-2134-B3BE-3964E072F3AB}"/>
          </ac:spMkLst>
        </pc:spChg>
        <pc:picChg chg="add mod">
          <ac:chgData name="Megan Pretorius" userId="3c61d26ccf0446cb" providerId="LiveId" clId="{6D666109-3422-4609-BA08-8493C416B25E}" dt="2024-11-04T16:24:40.292" v="1201" actId="14100"/>
          <ac:picMkLst>
            <pc:docMk/>
            <pc:sldMk cId="2864060475" sldId="293"/>
            <ac:picMk id="6" creationId="{F102B274-279D-08C0-9281-070CDDDC877D}"/>
          </ac:picMkLst>
        </pc:picChg>
      </pc:sldChg>
      <pc:sldChg chg="addSp delSp modSp new mod">
        <pc:chgData name="Megan Pretorius" userId="3c61d26ccf0446cb" providerId="LiveId" clId="{6D666109-3422-4609-BA08-8493C416B25E}" dt="2024-11-04T16:26:15.577" v="1233" actId="1076"/>
        <pc:sldMkLst>
          <pc:docMk/>
          <pc:sldMk cId="293022932" sldId="294"/>
        </pc:sldMkLst>
        <pc:spChg chg="del">
          <ac:chgData name="Megan Pretorius" userId="3c61d26ccf0446cb" providerId="LiveId" clId="{6D666109-3422-4609-BA08-8493C416B25E}" dt="2024-11-04T16:25:29.887" v="1203" actId="478"/>
          <ac:spMkLst>
            <pc:docMk/>
            <pc:sldMk cId="293022932" sldId="294"/>
            <ac:spMk id="2" creationId="{0B0A8054-B34C-EF7C-CD1F-09D3F0CCC8C5}"/>
          </ac:spMkLst>
        </pc:spChg>
        <pc:spChg chg="del">
          <ac:chgData name="Megan Pretorius" userId="3c61d26ccf0446cb" providerId="LiveId" clId="{6D666109-3422-4609-BA08-8493C416B25E}" dt="2024-11-04T16:25:30.803" v="1204" actId="478"/>
          <ac:spMkLst>
            <pc:docMk/>
            <pc:sldMk cId="293022932" sldId="294"/>
            <ac:spMk id="3" creationId="{EA6D3013-A95D-EAB6-0E12-7700E01E079B}"/>
          </ac:spMkLst>
        </pc:spChg>
        <pc:spChg chg="add mod">
          <ac:chgData name="Megan Pretorius" userId="3c61d26ccf0446cb" providerId="LiveId" clId="{6D666109-3422-4609-BA08-8493C416B25E}" dt="2024-11-04T16:25:42.302" v="1223" actId="20577"/>
          <ac:spMkLst>
            <pc:docMk/>
            <pc:sldMk cId="293022932" sldId="294"/>
            <ac:spMk id="4" creationId="{66620358-D3E0-571A-1C66-A64B3D40F3A1}"/>
          </ac:spMkLst>
        </pc:spChg>
        <pc:picChg chg="add mod modCrop">
          <ac:chgData name="Megan Pretorius" userId="3c61d26ccf0446cb" providerId="LiveId" clId="{6D666109-3422-4609-BA08-8493C416B25E}" dt="2024-11-04T16:26:15.577" v="1233" actId="1076"/>
          <ac:picMkLst>
            <pc:docMk/>
            <pc:sldMk cId="293022932" sldId="294"/>
            <ac:picMk id="6" creationId="{0D59DF6E-A3D3-0271-8096-0AB4EDBF4BE3}"/>
          </ac:picMkLst>
        </pc:picChg>
      </pc:sldChg>
      <pc:sldChg chg="addSp delSp modSp new mod ord">
        <pc:chgData name="Megan Pretorius" userId="3c61d26ccf0446cb" providerId="LiveId" clId="{6D666109-3422-4609-BA08-8493C416B25E}" dt="2024-11-04T18:06:26.067" v="1625"/>
        <pc:sldMkLst>
          <pc:docMk/>
          <pc:sldMk cId="1765995693" sldId="295"/>
        </pc:sldMkLst>
        <pc:spChg chg="del">
          <ac:chgData name="Megan Pretorius" userId="3c61d26ccf0446cb" providerId="LiveId" clId="{6D666109-3422-4609-BA08-8493C416B25E}" dt="2024-11-04T16:26:57.020" v="1238" actId="478"/>
          <ac:spMkLst>
            <pc:docMk/>
            <pc:sldMk cId="1765995693" sldId="295"/>
            <ac:spMk id="2" creationId="{C5ECD93F-4A59-979B-157B-0CBED0D2BE0F}"/>
          </ac:spMkLst>
        </pc:spChg>
        <pc:spChg chg="del">
          <ac:chgData name="Megan Pretorius" userId="3c61d26ccf0446cb" providerId="LiveId" clId="{6D666109-3422-4609-BA08-8493C416B25E}" dt="2024-11-04T16:26:51.068" v="1235" actId="478"/>
          <ac:spMkLst>
            <pc:docMk/>
            <pc:sldMk cId="1765995693" sldId="295"/>
            <ac:spMk id="3" creationId="{9405F9B6-6DCF-3165-E1F2-2DCC7D32AD18}"/>
          </ac:spMkLst>
        </pc:spChg>
        <pc:spChg chg="add mod">
          <ac:chgData name="Megan Pretorius" userId="3c61d26ccf0446cb" providerId="LiveId" clId="{6D666109-3422-4609-BA08-8493C416B25E}" dt="2024-11-04T16:27:06.044" v="1258" actId="20577"/>
          <ac:spMkLst>
            <pc:docMk/>
            <pc:sldMk cId="1765995693" sldId="295"/>
            <ac:spMk id="6" creationId="{2BD5C23B-D0B8-9369-D0B3-630F7D334E6D}"/>
          </ac:spMkLst>
        </pc:spChg>
        <pc:picChg chg="add mod">
          <ac:chgData name="Megan Pretorius" userId="3c61d26ccf0446cb" providerId="LiveId" clId="{6D666109-3422-4609-BA08-8493C416B25E}" dt="2024-11-04T16:27:13.566" v="1263" actId="1076"/>
          <ac:picMkLst>
            <pc:docMk/>
            <pc:sldMk cId="1765995693" sldId="295"/>
            <ac:picMk id="5" creationId="{665CE668-E89B-7AAE-FD4D-F53800EE275B}"/>
          </ac:picMkLst>
        </pc:picChg>
      </pc:sldChg>
      <pc:sldChg chg="addSp delSp modSp new mod">
        <pc:chgData name="Megan Pretorius" userId="3c61d26ccf0446cb" providerId="LiveId" clId="{6D666109-3422-4609-BA08-8493C416B25E}" dt="2024-11-04T16:28:21.743" v="1295" actId="1076"/>
        <pc:sldMkLst>
          <pc:docMk/>
          <pc:sldMk cId="2979154359" sldId="296"/>
        </pc:sldMkLst>
        <pc:spChg chg="del">
          <ac:chgData name="Megan Pretorius" userId="3c61d26ccf0446cb" providerId="LiveId" clId="{6D666109-3422-4609-BA08-8493C416B25E}" dt="2024-11-04T16:27:29.704" v="1265" actId="478"/>
          <ac:spMkLst>
            <pc:docMk/>
            <pc:sldMk cId="2979154359" sldId="296"/>
            <ac:spMk id="2" creationId="{2F9BAC20-561F-1BFA-E145-27848517579E}"/>
          </ac:spMkLst>
        </pc:spChg>
        <pc:spChg chg="del">
          <ac:chgData name="Megan Pretorius" userId="3c61d26ccf0446cb" providerId="LiveId" clId="{6D666109-3422-4609-BA08-8493C416B25E}" dt="2024-11-04T16:27:32.184" v="1266" actId="478"/>
          <ac:spMkLst>
            <pc:docMk/>
            <pc:sldMk cId="2979154359" sldId="296"/>
            <ac:spMk id="3" creationId="{44B57EB2-270A-0F89-478A-48ECE0B8AF63}"/>
          </ac:spMkLst>
        </pc:spChg>
        <pc:spChg chg="add mod">
          <ac:chgData name="Megan Pretorius" userId="3c61d26ccf0446cb" providerId="LiveId" clId="{6D666109-3422-4609-BA08-8493C416B25E}" dt="2024-11-04T16:28:14.436" v="1292" actId="14100"/>
          <ac:spMkLst>
            <pc:docMk/>
            <pc:sldMk cId="2979154359" sldId="296"/>
            <ac:spMk id="4" creationId="{60CD0A09-5C2D-F106-863C-8CEB8C4F24D7}"/>
          </ac:spMkLst>
        </pc:spChg>
        <pc:picChg chg="add mod">
          <ac:chgData name="Megan Pretorius" userId="3c61d26ccf0446cb" providerId="LiveId" clId="{6D666109-3422-4609-BA08-8493C416B25E}" dt="2024-11-04T16:28:21.743" v="1295" actId="1076"/>
          <ac:picMkLst>
            <pc:docMk/>
            <pc:sldMk cId="2979154359" sldId="296"/>
            <ac:picMk id="6" creationId="{F51702E6-71FC-E154-2D7C-868AB93C2C38}"/>
          </ac:picMkLst>
        </pc:picChg>
      </pc:sldChg>
      <pc:sldChg chg="addSp delSp modSp new mod">
        <pc:chgData name="Megan Pretorius" userId="3c61d26ccf0446cb" providerId="LiveId" clId="{6D666109-3422-4609-BA08-8493C416B25E}" dt="2024-11-04T18:39:57.300" v="1794" actId="20577"/>
        <pc:sldMkLst>
          <pc:docMk/>
          <pc:sldMk cId="4053782298" sldId="297"/>
        </pc:sldMkLst>
        <pc:spChg chg="del">
          <ac:chgData name="Megan Pretorius" userId="3c61d26ccf0446cb" providerId="LiveId" clId="{6D666109-3422-4609-BA08-8493C416B25E}" dt="2024-11-04T16:32:52.050" v="1299" actId="478"/>
          <ac:spMkLst>
            <pc:docMk/>
            <pc:sldMk cId="4053782298" sldId="297"/>
            <ac:spMk id="2" creationId="{467785B3-B195-F8BD-A181-AAE746047D52}"/>
          </ac:spMkLst>
        </pc:spChg>
        <pc:spChg chg="add del mod">
          <ac:chgData name="Megan Pretorius" userId="3c61d26ccf0446cb" providerId="LiveId" clId="{6D666109-3422-4609-BA08-8493C416B25E}" dt="2024-11-04T18:15:06.473" v="1643" actId="478"/>
          <ac:spMkLst>
            <pc:docMk/>
            <pc:sldMk cId="4053782298" sldId="297"/>
            <ac:spMk id="3" creationId="{40ED24D8-CC9B-9FF9-762D-003BB34D4600}"/>
          </ac:spMkLst>
        </pc:spChg>
        <pc:spChg chg="del">
          <ac:chgData name="Megan Pretorius" userId="3c61d26ccf0446cb" providerId="LiveId" clId="{6D666109-3422-4609-BA08-8493C416B25E}" dt="2024-11-04T16:32:54.817" v="1300" actId="478"/>
          <ac:spMkLst>
            <pc:docMk/>
            <pc:sldMk cId="4053782298" sldId="297"/>
            <ac:spMk id="3" creationId="{EBCE428E-A2A6-A808-AFE0-3FE723D9DD67}"/>
          </ac:spMkLst>
        </pc:spChg>
        <pc:spChg chg="add mod">
          <ac:chgData name="Megan Pretorius" userId="3c61d26ccf0446cb" providerId="LiveId" clId="{6D666109-3422-4609-BA08-8493C416B25E}" dt="2024-11-04T18:39:57.300" v="1794" actId="20577"/>
          <ac:spMkLst>
            <pc:docMk/>
            <pc:sldMk cId="4053782298" sldId="297"/>
            <ac:spMk id="4" creationId="{20A018EF-D768-3727-EE87-57440F7C34B6}"/>
          </ac:spMkLst>
        </pc:spChg>
        <pc:spChg chg="add del mod">
          <ac:chgData name="Megan Pretorius" userId="3c61d26ccf0446cb" providerId="LiveId" clId="{6D666109-3422-4609-BA08-8493C416B25E}" dt="2024-11-04T18:15:41.164" v="1646"/>
          <ac:spMkLst>
            <pc:docMk/>
            <pc:sldMk cId="4053782298" sldId="297"/>
            <ac:spMk id="5" creationId="{A32C8761-DE78-DC8D-8C30-57F49E1DB9EA}"/>
          </ac:spMkLst>
        </pc:spChg>
        <pc:spChg chg="add mod">
          <ac:chgData name="Megan Pretorius" userId="3c61d26ccf0446cb" providerId="LiveId" clId="{6D666109-3422-4609-BA08-8493C416B25E}" dt="2024-11-04T18:39:54.930" v="1790" actId="1076"/>
          <ac:spMkLst>
            <pc:docMk/>
            <pc:sldMk cId="4053782298" sldId="297"/>
            <ac:spMk id="7" creationId="{F227148B-DA6D-D65E-33F9-7A541936CAB0}"/>
          </ac:spMkLst>
        </pc:spChg>
        <pc:spChg chg="add del mod">
          <ac:chgData name="Megan Pretorius" userId="3c61d26ccf0446cb" providerId="LiveId" clId="{6D666109-3422-4609-BA08-8493C416B25E}" dt="2024-11-04T18:39:54.655" v="1789" actId="22"/>
          <ac:spMkLst>
            <pc:docMk/>
            <pc:sldMk cId="4053782298" sldId="297"/>
            <ac:spMk id="9" creationId="{E9CDD0E1-DD2D-D561-A53C-6895457031D2}"/>
          </ac:spMkLst>
        </pc:spChg>
      </pc:sldChg>
    </pc:docChg>
  </pc:docChgLst>
  <pc:docChgLst>
    <pc:chgData name="Megan Pretorius" userId="3c61d26ccf0446cb" providerId="LiveId" clId="{D92F2BB1-BF59-41D4-A0FE-5170D6EDAE53}"/>
    <pc:docChg chg="undo custSel delSld modSld">
      <pc:chgData name="Megan Pretorius" userId="3c61d26ccf0446cb" providerId="LiveId" clId="{D92F2BB1-BF59-41D4-A0FE-5170D6EDAE53}" dt="2024-11-04T11:35:54.360" v="2089" actId="1076"/>
      <pc:docMkLst>
        <pc:docMk/>
      </pc:docMkLst>
      <pc:sldChg chg="addSp delSp modSp mod setBg addAnim delAnim setClrOvrMap">
        <pc:chgData name="Megan Pretorius" userId="3c61d26ccf0446cb" providerId="LiveId" clId="{D92F2BB1-BF59-41D4-A0FE-5170D6EDAE53}" dt="2024-11-04T09:47:54.506" v="2047" actId="1076"/>
        <pc:sldMkLst>
          <pc:docMk/>
          <pc:sldMk cId="2700330155" sldId="256"/>
        </pc:sldMkLst>
        <pc:spChg chg="mod">
          <ac:chgData name="Megan Pretorius" userId="3c61d26ccf0446cb" providerId="LiveId" clId="{D92F2BB1-BF59-41D4-A0FE-5170D6EDAE53}" dt="2024-11-04T09:47:54.506" v="2047" actId="1076"/>
          <ac:spMkLst>
            <pc:docMk/>
            <pc:sldMk cId="2700330155" sldId="256"/>
            <ac:spMk id="2" creationId="{F5B370A5-5DAF-7FC4-2A7E-9F004DFCB653}"/>
          </ac:spMkLst>
        </pc:spChg>
        <pc:spChg chg="mod">
          <ac:chgData name="Megan Pretorius" userId="3c61d26ccf0446cb" providerId="LiveId" clId="{D92F2BB1-BF59-41D4-A0FE-5170D6EDAE53}" dt="2024-11-04T09:47:22.522" v="2034" actId="3062"/>
          <ac:spMkLst>
            <pc:docMk/>
            <pc:sldMk cId="2700330155" sldId="256"/>
            <ac:spMk id="3" creationId="{0DC18A81-4D42-D41D-674C-8882A35D2CB1}"/>
          </ac:spMkLst>
        </pc:spChg>
        <pc:spChg chg="add del">
          <ac:chgData name="Megan Pretorius" userId="3c61d26ccf0446cb" providerId="LiveId" clId="{D92F2BB1-BF59-41D4-A0FE-5170D6EDAE53}" dt="2024-11-04T09:45:56.511" v="2007" actId="26606"/>
          <ac:spMkLst>
            <pc:docMk/>
            <pc:sldMk cId="2700330155" sldId="256"/>
            <ac:spMk id="6" creationId="{C1DD1A8A-57D5-4A81-AD04-532B043C5611}"/>
          </ac:spMkLst>
        </pc:spChg>
        <pc:spChg chg="add del">
          <ac:chgData name="Megan Pretorius" userId="3c61d26ccf0446cb" providerId="LiveId" clId="{D92F2BB1-BF59-41D4-A0FE-5170D6EDAE53}" dt="2024-11-04T09:45:56.511" v="2007" actId="26606"/>
          <ac:spMkLst>
            <pc:docMk/>
            <pc:sldMk cId="2700330155" sldId="256"/>
            <ac:spMk id="8" creationId="{007891EC-4501-44ED-A8C8-B11B6DB767AB}"/>
          </ac:spMkLst>
        </pc:spChg>
        <pc:spChg chg="add del">
          <ac:chgData name="Megan Pretorius" userId="3c61d26ccf0446cb" providerId="LiveId" clId="{D92F2BB1-BF59-41D4-A0FE-5170D6EDAE53}" dt="2024-11-04T09:45:39.674" v="2003" actId="26606"/>
          <ac:spMkLst>
            <pc:docMk/>
            <pc:sldMk cId="2700330155" sldId="256"/>
            <ac:spMk id="9" creationId="{C1DD1A8A-57D5-4A81-AD04-532B043C5611}"/>
          </ac:spMkLst>
        </pc:spChg>
        <pc:spChg chg="add del">
          <ac:chgData name="Megan Pretorius" userId="3c61d26ccf0446cb" providerId="LiveId" clId="{D92F2BB1-BF59-41D4-A0FE-5170D6EDAE53}" dt="2024-11-04T09:46:48.020" v="2032" actId="26606"/>
          <ac:spMkLst>
            <pc:docMk/>
            <pc:sldMk cId="2700330155" sldId="256"/>
            <ac:spMk id="10" creationId="{C1DD1A8A-57D5-4A81-AD04-532B043C5611}"/>
          </ac:spMkLst>
        </pc:spChg>
        <pc:spChg chg="add del">
          <ac:chgData name="Megan Pretorius" userId="3c61d26ccf0446cb" providerId="LiveId" clId="{D92F2BB1-BF59-41D4-A0FE-5170D6EDAE53}" dt="2024-11-04T09:45:39.674" v="2003" actId="26606"/>
          <ac:spMkLst>
            <pc:docMk/>
            <pc:sldMk cId="2700330155" sldId="256"/>
            <ac:spMk id="11" creationId="{007891EC-4501-44ED-A8C8-B11B6DB767AB}"/>
          </ac:spMkLst>
        </pc:spChg>
        <pc:spChg chg="add del">
          <ac:chgData name="Megan Pretorius" userId="3c61d26ccf0446cb" providerId="LiveId" clId="{D92F2BB1-BF59-41D4-A0FE-5170D6EDAE53}" dt="2024-11-04T09:46:48.020" v="2032" actId="26606"/>
          <ac:spMkLst>
            <pc:docMk/>
            <pc:sldMk cId="2700330155" sldId="256"/>
            <ac:spMk id="13" creationId="{007891EC-4501-44ED-A8C8-B11B6DB767AB}"/>
          </ac:spMkLst>
        </pc:spChg>
        <pc:spChg chg="add del">
          <ac:chgData name="Megan Pretorius" userId="3c61d26ccf0446cb" providerId="LiveId" clId="{D92F2BB1-BF59-41D4-A0FE-5170D6EDAE53}" dt="2024-11-04T09:46:43.580" v="2027" actId="26606"/>
          <ac:spMkLst>
            <pc:docMk/>
            <pc:sldMk cId="2700330155" sldId="256"/>
            <ac:spMk id="18" creationId="{71B2258F-86CA-4D4D-8270-BC05FCDEBFB3}"/>
          </ac:spMkLst>
        </pc:spChg>
        <pc:spChg chg="add del">
          <ac:chgData name="Megan Pretorius" userId="3c61d26ccf0446cb" providerId="LiveId" clId="{D92F2BB1-BF59-41D4-A0FE-5170D6EDAE53}" dt="2024-11-04T09:46:45.007" v="2029" actId="26606"/>
          <ac:spMkLst>
            <pc:docMk/>
            <pc:sldMk cId="2700330155" sldId="256"/>
            <ac:spMk id="20" creationId="{007891EC-4501-44ED-A8C8-B11B6DB767AB}"/>
          </ac:spMkLst>
        </pc:spChg>
        <pc:spChg chg="add del">
          <ac:chgData name="Megan Pretorius" userId="3c61d26ccf0446cb" providerId="LiveId" clId="{D92F2BB1-BF59-41D4-A0FE-5170D6EDAE53}" dt="2024-11-04T09:46:45.007" v="2029" actId="26606"/>
          <ac:spMkLst>
            <pc:docMk/>
            <pc:sldMk cId="2700330155" sldId="256"/>
            <ac:spMk id="21" creationId="{C1DD1A8A-57D5-4A81-AD04-532B043C5611}"/>
          </ac:spMkLst>
        </pc:spChg>
        <pc:spChg chg="add del">
          <ac:chgData name="Megan Pretorius" userId="3c61d26ccf0446cb" providerId="LiveId" clId="{D92F2BB1-BF59-41D4-A0FE-5170D6EDAE53}" dt="2024-11-04T09:46:48.020" v="2031" actId="26606"/>
          <ac:spMkLst>
            <pc:docMk/>
            <pc:sldMk cId="2700330155" sldId="256"/>
            <ac:spMk id="22" creationId="{AF2F604E-43BE-4DC3-B983-E071523364F8}"/>
          </ac:spMkLst>
        </pc:spChg>
        <pc:spChg chg="add del">
          <ac:chgData name="Megan Pretorius" userId="3c61d26ccf0446cb" providerId="LiveId" clId="{D92F2BB1-BF59-41D4-A0FE-5170D6EDAE53}" dt="2024-11-04T09:46:48.020" v="2031" actId="26606"/>
          <ac:spMkLst>
            <pc:docMk/>
            <pc:sldMk cId="2700330155" sldId="256"/>
            <ac:spMk id="23" creationId="{0671A8AE-40A1-4631-A6B8-581AFF065482}"/>
          </ac:spMkLst>
        </pc:spChg>
        <pc:spChg chg="add del">
          <ac:chgData name="Megan Pretorius" userId="3c61d26ccf0446cb" providerId="LiveId" clId="{D92F2BB1-BF59-41D4-A0FE-5170D6EDAE53}" dt="2024-11-04T09:46:48.020" v="2031" actId="26606"/>
          <ac:spMkLst>
            <pc:docMk/>
            <pc:sldMk cId="2700330155" sldId="256"/>
            <ac:spMk id="24" creationId="{08C9B587-E65E-4B52-B37C-ABEBB6E87928}"/>
          </ac:spMkLst>
        </pc:spChg>
        <pc:spChg chg="add del">
          <ac:chgData name="Megan Pretorius" userId="3c61d26ccf0446cb" providerId="LiveId" clId="{D92F2BB1-BF59-41D4-A0FE-5170D6EDAE53}" dt="2024-11-04T09:46:48.020" v="2031" actId="26606"/>
          <ac:spMkLst>
            <pc:docMk/>
            <pc:sldMk cId="2700330155" sldId="256"/>
            <ac:spMk id="25" creationId="{AB58EF07-17C2-48CF-ABB0-EEF1F17CB8F0}"/>
          </ac:spMkLst>
        </pc:spChg>
        <pc:spChg chg="add">
          <ac:chgData name="Megan Pretorius" userId="3c61d26ccf0446cb" providerId="LiveId" clId="{D92F2BB1-BF59-41D4-A0FE-5170D6EDAE53}" dt="2024-11-04T09:46:48.020" v="2032" actId="26606"/>
          <ac:spMkLst>
            <pc:docMk/>
            <pc:sldMk cId="2700330155" sldId="256"/>
            <ac:spMk id="27" creationId="{C1DD1A8A-57D5-4A81-AD04-532B043C5611}"/>
          </ac:spMkLst>
        </pc:spChg>
        <pc:spChg chg="add">
          <ac:chgData name="Megan Pretorius" userId="3c61d26ccf0446cb" providerId="LiveId" clId="{D92F2BB1-BF59-41D4-A0FE-5170D6EDAE53}" dt="2024-11-04T09:46:48.020" v="2032" actId="26606"/>
          <ac:spMkLst>
            <pc:docMk/>
            <pc:sldMk cId="2700330155" sldId="256"/>
            <ac:spMk id="28" creationId="{007891EC-4501-44ED-A8C8-B11B6DB767AB}"/>
          </ac:spMkLst>
        </pc:spChg>
        <pc:picChg chg="add del">
          <ac:chgData name="Megan Pretorius" userId="3c61d26ccf0446cb" providerId="LiveId" clId="{D92F2BB1-BF59-41D4-A0FE-5170D6EDAE53}" dt="2024-11-04T09:45:39.674" v="2003" actId="26606"/>
          <ac:picMkLst>
            <pc:docMk/>
            <pc:sldMk cId="2700330155" sldId="256"/>
            <ac:picMk id="5" creationId="{950B89C4-5922-4AFB-F9B8-92F50C362CB6}"/>
          </ac:picMkLst>
        </pc:picChg>
        <pc:picChg chg="add del">
          <ac:chgData name="Megan Pretorius" userId="3c61d26ccf0446cb" providerId="LiveId" clId="{D92F2BB1-BF59-41D4-A0FE-5170D6EDAE53}" dt="2024-11-04T09:45:56.511" v="2007" actId="26606"/>
          <ac:picMkLst>
            <pc:docMk/>
            <pc:sldMk cId="2700330155" sldId="256"/>
            <ac:picMk id="7" creationId="{950B89C4-5922-4AFB-F9B8-92F50C362CB6}"/>
          </ac:picMkLst>
        </pc:picChg>
        <pc:picChg chg="add mod">
          <ac:chgData name="Megan Pretorius" userId="3c61d26ccf0446cb" providerId="LiveId" clId="{D92F2BB1-BF59-41D4-A0FE-5170D6EDAE53}" dt="2024-11-04T09:47:45.966" v="2046" actId="1076"/>
          <ac:picMkLst>
            <pc:docMk/>
            <pc:sldMk cId="2700330155" sldId="256"/>
            <ac:picMk id="12" creationId="{950B89C4-5922-4AFB-F9B8-92F50C362CB6}"/>
          </ac:picMkLst>
        </pc:picChg>
      </pc:sldChg>
      <pc:sldChg chg="modSp mod setBg">
        <pc:chgData name="Megan Pretorius" userId="3c61d26ccf0446cb" providerId="LiveId" clId="{D92F2BB1-BF59-41D4-A0FE-5170D6EDAE53}" dt="2024-11-04T11:33:36.493" v="2062" actId="207"/>
        <pc:sldMkLst>
          <pc:docMk/>
          <pc:sldMk cId="2586429334" sldId="257"/>
        </pc:sldMkLst>
        <pc:spChg chg="mod">
          <ac:chgData name="Megan Pretorius" userId="3c61d26ccf0446cb" providerId="LiveId" clId="{D92F2BB1-BF59-41D4-A0FE-5170D6EDAE53}" dt="2024-11-04T11:33:36.493" v="2062" actId="207"/>
          <ac:spMkLst>
            <pc:docMk/>
            <pc:sldMk cId="2586429334" sldId="257"/>
            <ac:spMk id="2" creationId="{53E0E8B6-4E4E-4D58-91B0-41165669E4B0}"/>
          </ac:spMkLst>
        </pc:spChg>
      </pc:sldChg>
      <pc:sldChg chg="modSp mod setBg">
        <pc:chgData name="Megan Pretorius" userId="3c61d26ccf0446cb" providerId="LiveId" clId="{D92F2BB1-BF59-41D4-A0FE-5170D6EDAE53}" dt="2024-11-04T11:35:29.264" v="2087"/>
        <pc:sldMkLst>
          <pc:docMk/>
          <pc:sldMk cId="4130191354" sldId="258"/>
        </pc:sldMkLst>
        <pc:spChg chg="mod">
          <ac:chgData name="Megan Pretorius" userId="3c61d26ccf0446cb" providerId="LiveId" clId="{D92F2BB1-BF59-41D4-A0FE-5170D6EDAE53}" dt="2024-11-04T11:33:42.778" v="2063" actId="207"/>
          <ac:spMkLst>
            <pc:docMk/>
            <pc:sldMk cId="4130191354" sldId="258"/>
            <ac:spMk id="6" creationId="{EE107E6F-FDD1-170F-1D6E-1DE6607DA5A6}"/>
          </ac:spMkLst>
        </pc:spChg>
      </pc:sldChg>
      <pc:sldChg chg="addSp delSp modSp mod">
        <pc:chgData name="Megan Pretorius" userId="3c61d26ccf0446cb" providerId="LiveId" clId="{D92F2BB1-BF59-41D4-A0FE-5170D6EDAE53}" dt="2024-11-04T11:35:54.360" v="2089" actId="1076"/>
        <pc:sldMkLst>
          <pc:docMk/>
          <pc:sldMk cId="2841399567" sldId="259"/>
        </pc:sldMkLst>
        <pc:spChg chg="del">
          <ac:chgData name="Megan Pretorius" userId="3c61d26ccf0446cb" providerId="LiveId" clId="{D92F2BB1-BF59-41D4-A0FE-5170D6EDAE53}" dt="2024-11-04T09:40:59.318" v="1978" actId="34307"/>
          <ac:spMkLst>
            <pc:docMk/>
            <pc:sldMk cId="2841399567" sldId="259"/>
            <ac:spMk id="3" creationId="{9947E741-1B9A-C98A-8B51-D927AA23643D}"/>
          </ac:spMkLst>
        </pc:spChg>
        <pc:spChg chg="mod">
          <ac:chgData name="Megan Pretorius" userId="3c61d26ccf0446cb" providerId="LiveId" clId="{D92F2BB1-BF59-41D4-A0FE-5170D6EDAE53}" dt="2024-11-04T11:35:54.360" v="2089" actId="1076"/>
          <ac:spMkLst>
            <pc:docMk/>
            <pc:sldMk cId="2841399567" sldId="259"/>
            <ac:spMk id="4" creationId="{5C79D8DE-3E28-2F20-F5A2-5A4B59A095D3}"/>
          </ac:spMkLst>
        </pc:spChg>
        <pc:spChg chg="add del mod">
          <ac:chgData name="Megan Pretorius" userId="3c61d26ccf0446cb" providerId="LiveId" clId="{D92F2BB1-BF59-41D4-A0FE-5170D6EDAE53}" dt="2024-11-04T09:41:05.438" v="1980" actId="478"/>
          <ac:spMkLst>
            <pc:docMk/>
            <pc:sldMk cId="2841399567" sldId="259"/>
            <ac:spMk id="6" creationId="{8501C3A1-8960-2649-25CD-33D8C9A220BA}"/>
          </ac:spMkLst>
        </pc:spChg>
        <pc:picChg chg="add del mod ord">
          <ac:chgData name="Megan Pretorius" userId="3c61d26ccf0446cb" providerId="LiveId" clId="{D92F2BB1-BF59-41D4-A0FE-5170D6EDAE53}" dt="2024-11-04T09:41:00.884" v="1979" actId="478"/>
          <ac:picMkLst>
            <pc:docMk/>
            <pc:sldMk cId="2841399567" sldId="259"/>
            <ac:picMk id="2" creationId="{E497AF2C-1D99-544C-F76F-5D540C315E6B}"/>
          </ac:picMkLst>
        </pc:picChg>
        <pc:picChg chg="add mod">
          <ac:chgData name="Megan Pretorius" userId="3c61d26ccf0446cb" providerId="LiveId" clId="{D92F2BB1-BF59-41D4-A0FE-5170D6EDAE53}" dt="2024-11-04T09:43:09.182" v="1999" actId="1076"/>
          <ac:picMkLst>
            <pc:docMk/>
            <pc:sldMk cId="2841399567" sldId="259"/>
            <ac:picMk id="8" creationId="{14A68AB8-9467-C2DC-F1DD-A5DEA19027DC}"/>
          </ac:picMkLst>
        </pc:picChg>
      </pc:sldChg>
      <pc:sldChg chg="modSp mod">
        <pc:chgData name="Megan Pretorius" userId="3c61d26ccf0446cb" providerId="LiveId" clId="{D92F2BB1-BF59-41D4-A0FE-5170D6EDAE53}" dt="2024-11-04T11:33:49.089" v="2065" actId="207"/>
        <pc:sldMkLst>
          <pc:docMk/>
          <pc:sldMk cId="1903247984" sldId="260"/>
        </pc:sldMkLst>
        <pc:spChg chg="mod">
          <ac:chgData name="Megan Pretorius" userId="3c61d26ccf0446cb" providerId="LiveId" clId="{D92F2BB1-BF59-41D4-A0FE-5170D6EDAE53}" dt="2024-11-04T11:33:49.089" v="2065" actId="207"/>
          <ac:spMkLst>
            <pc:docMk/>
            <pc:sldMk cId="1903247984" sldId="260"/>
            <ac:spMk id="4" creationId="{874D9C19-7D3A-95E5-DB1D-C84F7907F955}"/>
          </ac:spMkLst>
        </pc:spChg>
      </pc:sldChg>
      <pc:sldChg chg="modSp mod">
        <pc:chgData name="Megan Pretorius" userId="3c61d26ccf0446cb" providerId="LiveId" clId="{D92F2BB1-BF59-41D4-A0FE-5170D6EDAE53}" dt="2024-11-04T11:34:06.837" v="2069" actId="207"/>
        <pc:sldMkLst>
          <pc:docMk/>
          <pc:sldMk cId="619145814" sldId="261"/>
        </pc:sldMkLst>
        <pc:spChg chg="mod">
          <ac:chgData name="Megan Pretorius" userId="3c61d26ccf0446cb" providerId="LiveId" clId="{D92F2BB1-BF59-41D4-A0FE-5170D6EDAE53}" dt="2024-11-04T11:34:06.837" v="2069" actId="207"/>
          <ac:spMkLst>
            <pc:docMk/>
            <pc:sldMk cId="619145814" sldId="261"/>
            <ac:spMk id="4" creationId="{B0150B3C-348B-879F-6280-8D078E7881C8}"/>
          </ac:spMkLst>
        </pc:spChg>
      </pc:sldChg>
      <pc:sldChg chg="modSp mod">
        <pc:chgData name="Megan Pretorius" userId="3c61d26ccf0446cb" providerId="LiveId" clId="{D92F2BB1-BF59-41D4-A0FE-5170D6EDAE53}" dt="2024-11-04T11:33:53.661" v="2067" actId="207"/>
        <pc:sldMkLst>
          <pc:docMk/>
          <pc:sldMk cId="1180747432" sldId="262"/>
        </pc:sldMkLst>
        <pc:spChg chg="mod">
          <ac:chgData name="Megan Pretorius" userId="3c61d26ccf0446cb" providerId="LiveId" clId="{D92F2BB1-BF59-41D4-A0FE-5170D6EDAE53}" dt="2024-11-04T11:33:53.661" v="2067" actId="207"/>
          <ac:spMkLst>
            <pc:docMk/>
            <pc:sldMk cId="1180747432" sldId="262"/>
            <ac:spMk id="6" creationId="{F88F18BF-3CAC-44E9-898A-BBD20C220AA7}"/>
          </ac:spMkLst>
        </pc:spChg>
      </pc:sldChg>
      <pc:sldChg chg="modSp mod">
        <pc:chgData name="Megan Pretorius" userId="3c61d26ccf0446cb" providerId="LiveId" clId="{D92F2BB1-BF59-41D4-A0FE-5170D6EDAE53}" dt="2024-11-04T11:34:15.633" v="2070" actId="207"/>
        <pc:sldMkLst>
          <pc:docMk/>
          <pc:sldMk cId="630558174" sldId="263"/>
        </pc:sldMkLst>
        <pc:spChg chg="mod">
          <ac:chgData name="Megan Pretorius" userId="3c61d26ccf0446cb" providerId="LiveId" clId="{D92F2BB1-BF59-41D4-A0FE-5170D6EDAE53}" dt="2024-11-04T11:34:15.633" v="2070" actId="207"/>
          <ac:spMkLst>
            <pc:docMk/>
            <pc:sldMk cId="630558174" sldId="263"/>
            <ac:spMk id="4" creationId="{D040F683-C076-4299-767B-84BC6C001743}"/>
          </ac:spMkLst>
        </pc:spChg>
      </pc:sldChg>
      <pc:sldChg chg="modSp mod setBg">
        <pc:chgData name="Megan Pretorius" userId="3c61d26ccf0446cb" providerId="LiveId" clId="{D92F2BB1-BF59-41D4-A0FE-5170D6EDAE53}" dt="2024-11-04T11:34:22.718" v="2072" actId="207"/>
        <pc:sldMkLst>
          <pc:docMk/>
          <pc:sldMk cId="3920828693" sldId="264"/>
        </pc:sldMkLst>
        <pc:spChg chg="mod">
          <ac:chgData name="Megan Pretorius" userId="3c61d26ccf0446cb" providerId="LiveId" clId="{D92F2BB1-BF59-41D4-A0FE-5170D6EDAE53}" dt="2024-11-04T09:03:10.620" v="1907" actId="1076"/>
          <ac:spMkLst>
            <pc:docMk/>
            <pc:sldMk cId="3920828693" sldId="264"/>
            <ac:spMk id="3" creationId="{A69B46E8-718E-E38B-9CF8-048F55D9A8AB}"/>
          </ac:spMkLst>
        </pc:spChg>
        <pc:spChg chg="mod">
          <ac:chgData name="Megan Pretorius" userId="3c61d26ccf0446cb" providerId="LiveId" clId="{D92F2BB1-BF59-41D4-A0FE-5170D6EDAE53}" dt="2024-11-04T11:34:22.718" v="2072" actId="207"/>
          <ac:spMkLst>
            <pc:docMk/>
            <pc:sldMk cId="3920828693" sldId="264"/>
            <ac:spMk id="5" creationId="{E8D18D35-5FBB-1505-5436-29B77DE7C4B6}"/>
          </ac:spMkLst>
        </pc:spChg>
      </pc:sldChg>
      <pc:sldChg chg="addSp delSp modSp mod">
        <pc:chgData name="Megan Pretorius" userId="3c61d26ccf0446cb" providerId="LiveId" clId="{D92F2BB1-BF59-41D4-A0FE-5170D6EDAE53}" dt="2024-11-04T11:34:26.379" v="2073" actId="207"/>
        <pc:sldMkLst>
          <pc:docMk/>
          <pc:sldMk cId="1011006681" sldId="265"/>
        </pc:sldMkLst>
        <pc:spChg chg="mod">
          <ac:chgData name="Megan Pretorius" userId="3c61d26ccf0446cb" providerId="LiveId" clId="{D92F2BB1-BF59-41D4-A0FE-5170D6EDAE53}" dt="2024-11-04T11:34:26.379" v="2073" actId="207"/>
          <ac:spMkLst>
            <pc:docMk/>
            <pc:sldMk cId="1011006681" sldId="265"/>
            <ac:spMk id="4" creationId="{F40B48E8-8F42-8DB7-1B81-FF2B1F6E9DAF}"/>
          </ac:spMkLst>
        </pc:spChg>
        <pc:spChg chg="add mod">
          <ac:chgData name="Megan Pretorius" userId="3c61d26ccf0446cb" providerId="LiveId" clId="{D92F2BB1-BF59-41D4-A0FE-5170D6EDAE53}" dt="2024-11-04T09:01:52.449" v="1901" actId="115"/>
          <ac:spMkLst>
            <pc:docMk/>
            <pc:sldMk cId="1011006681" sldId="265"/>
            <ac:spMk id="10" creationId="{A7E45A8C-1736-6EA5-D8A1-67AB11512B3D}"/>
          </ac:spMkLst>
        </pc:spChg>
        <pc:picChg chg="add del mod">
          <ac:chgData name="Megan Pretorius" userId="3c61d26ccf0446cb" providerId="LiveId" clId="{D92F2BB1-BF59-41D4-A0FE-5170D6EDAE53}" dt="2024-11-04T08:20:02.925" v="148" actId="478"/>
          <ac:picMkLst>
            <pc:docMk/>
            <pc:sldMk cId="1011006681" sldId="265"/>
            <ac:picMk id="3" creationId="{9A5D5057-DD62-83B2-9C7C-1AB12CED3C00}"/>
          </ac:picMkLst>
        </pc:picChg>
        <pc:picChg chg="add del mod">
          <ac:chgData name="Megan Pretorius" userId="3c61d26ccf0446cb" providerId="LiveId" clId="{D92F2BB1-BF59-41D4-A0FE-5170D6EDAE53}" dt="2024-11-04T08:20:48.371" v="152" actId="478"/>
          <ac:picMkLst>
            <pc:docMk/>
            <pc:sldMk cId="1011006681" sldId="265"/>
            <ac:picMk id="6" creationId="{40C0598D-F384-9906-3ABE-B18D18A2C322}"/>
          </ac:picMkLst>
        </pc:picChg>
        <pc:picChg chg="del">
          <ac:chgData name="Megan Pretorius" userId="3c61d26ccf0446cb" providerId="LiveId" clId="{D92F2BB1-BF59-41D4-A0FE-5170D6EDAE53}" dt="2024-11-04T08:19:37.894" v="144" actId="478"/>
          <ac:picMkLst>
            <pc:docMk/>
            <pc:sldMk cId="1011006681" sldId="265"/>
            <ac:picMk id="8" creationId="{E7CCCB92-92DF-ABDD-982F-74692D1C8291}"/>
          </ac:picMkLst>
        </pc:picChg>
        <pc:picChg chg="add del mod">
          <ac:chgData name="Megan Pretorius" userId="3c61d26ccf0446cb" providerId="LiveId" clId="{D92F2BB1-BF59-41D4-A0FE-5170D6EDAE53}" dt="2024-11-04T09:30:59.719" v="1911" actId="478"/>
          <ac:picMkLst>
            <pc:docMk/>
            <pc:sldMk cId="1011006681" sldId="265"/>
            <ac:picMk id="9" creationId="{0BF9D627-90ED-B966-8B61-3957126F0BA0}"/>
          </ac:picMkLst>
        </pc:picChg>
        <pc:picChg chg="add mod">
          <ac:chgData name="Megan Pretorius" userId="3c61d26ccf0446cb" providerId="LiveId" clId="{D92F2BB1-BF59-41D4-A0FE-5170D6EDAE53}" dt="2024-11-04T09:31:09.395" v="1915" actId="962"/>
          <ac:picMkLst>
            <pc:docMk/>
            <pc:sldMk cId="1011006681" sldId="265"/>
            <ac:picMk id="12" creationId="{DDD13EE2-9BA4-09E5-F015-8471709FF091}"/>
          </ac:picMkLst>
        </pc:picChg>
      </pc:sldChg>
      <pc:sldChg chg="addSp delSp modSp del mod">
        <pc:chgData name="Megan Pretorius" userId="3c61d26ccf0446cb" providerId="LiveId" clId="{D92F2BB1-BF59-41D4-A0FE-5170D6EDAE53}" dt="2024-11-04T09:37:46.206" v="1950" actId="47"/>
        <pc:sldMkLst>
          <pc:docMk/>
          <pc:sldMk cId="877740024" sldId="266"/>
        </pc:sldMkLst>
        <pc:spChg chg="del mod">
          <ac:chgData name="Megan Pretorius" userId="3c61d26ccf0446cb" providerId="LiveId" clId="{D92F2BB1-BF59-41D4-A0FE-5170D6EDAE53}" dt="2024-11-04T08:24:51.717" v="160" actId="21"/>
          <ac:spMkLst>
            <pc:docMk/>
            <pc:sldMk cId="877740024" sldId="266"/>
            <ac:spMk id="3" creationId="{A7E45A8C-1736-6EA5-D8A1-67AB11512B3D}"/>
          </ac:spMkLst>
        </pc:spChg>
        <pc:spChg chg="add mod">
          <ac:chgData name="Megan Pretorius" userId="3c61d26ccf0446cb" providerId="LiveId" clId="{D92F2BB1-BF59-41D4-A0FE-5170D6EDAE53}" dt="2024-11-04T08:59:17.625" v="1862" actId="5793"/>
          <ac:spMkLst>
            <pc:docMk/>
            <pc:sldMk cId="877740024" sldId="266"/>
            <ac:spMk id="5" creationId="{D9C31B41-5EE7-B10D-8228-E9D451C96117}"/>
          </ac:spMkLst>
        </pc:spChg>
      </pc:sldChg>
      <pc:sldChg chg="modSp mod">
        <pc:chgData name="Megan Pretorius" userId="3c61d26ccf0446cb" providerId="LiveId" clId="{D92F2BB1-BF59-41D4-A0FE-5170D6EDAE53}" dt="2024-11-04T11:34:01.272" v="2068" actId="207"/>
        <pc:sldMkLst>
          <pc:docMk/>
          <pc:sldMk cId="1841968783" sldId="267"/>
        </pc:sldMkLst>
        <pc:spChg chg="mod">
          <ac:chgData name="Megan Pretorius" userId="3c61d26ccf0446cb" providerId="LiveId" clId="{D92F2BB1-BF59-41D4-A0FE-5170D6EDAE53}" dt="2024-11-04T11:34:01.272" v="2068" actId="207"/>
          <ac:spMkLst>
            <pc:docMk/>
            <pc:sldMk cId="1841968783" sldId="267"/>
            <ac:spMk id="6" creationId="{F88F18BF-3CAC-44E9-898A-BBD20C220AA7}"/>
          </ac:spMkLst>
        </pc:spChg>
      </pc:sldChg>
      <pc:sldChg chg="modSp mod">
        <pc:chgData name="Megan Pretorius" userId="3c61d26ccf0446cb" providerId="LiveId" clId="{D92F2BB1-BF59-41D4-A0FE-5170D6EDAE53}" dt="2024-11-04T11:34:19.174" v="2071" actId="207"/>
        <pc:sldMkLst>
          <pc:docMk/>
          <pc:sldMk cId="2517290335" sldId="268"/>
        </pc:sldMkLst>
        <pc:spChg chg="mod">
          <ac:chgData name="Megan Pretorius" userId="3c61d26ccf0446cb" providerId="LiveId" clId="{D92F2BB1-BF59-41D4-A0FE-5170D6EDAE53}" dt="2024-11-04T11:34:19.174" v="2071" actId="207"/>
          <ac:spMkLst>
            <pc:docMk/>
            <pc:sldMk cId="2517290335" sldId="268"/>
            <ac:spMk id="4" creationId="{D040F683-C076-4299-767B-84BC6C001743}"/>
          </ac:spMkLst>
        </pc:spChg>
      </pc:sldChg>
      <pc:sldChg chg="modSp mod">
        <pc:chgData name="Megan Pretorius" userId="3c61d26ccf0446cb" providerId="LiveId" clId="{D92F2BB1-BF59-41D4-A0FE-5170D6EDAE53}" dt="2024-11-04T11:34:30.482" v="2074" actId="207"/>
        <pc:sldMkLst>
          <pc:docMk/>
          <pc:sldMk cId="397102076" sldId="269"/>
        </pc:sldMkLst>
        <pc:spChg chg="mod">
          <ac:chgData name="Megan Pretorius" userId="3c61d26ccf0446cb" providerId="LiveId" clId="{D92F2BB1-BF59-41D4-A0FE-5170D6EDAE53}" dt="2024-11-04T09:38:58.807" v="1977" actId="113"/>
          <ac:spMkLst>
            <pc:docMk/>
            <pc:sldMk cId="397102076" sldId="269"/>
            <ac:spMk id="3" creationId="{7E06C89F-6E2E-32A8-7E22-0882891FAC23}"/>
          </ac:spMkLst>
        </pc:spChg>
        <pc:spChg chg="mod">
          <ac:chgData name="Megan Pretorius" userId="3c61d26ccf0446cb" providerId="LiveId" clId="{D92F2BB1-BF59-41D4-A0FE-5170D6EDAE53}" dt="2024-11-04T11:34:30.482" v="2074" actId="207"/>
          <ac:spMkLst>
            <pc:docMk/>
            <pc:sldMk cId="397102076" sldId="269"/>
            <ac:spMk id="4" creationId="{A6D90529-B439-C8B4-EE46-49263B7A8537}"/>
          </ac:spMkLst>
        </pc:spChg>
      </pc:sldChg>
      <pc:sldChg chg="addSp delSp modSp mod setBg">
        <pc:chgData name="Megan Pretorius" userId="3c61d26ccf0446cb" providerId="LiveId" clId="{D92F2BB1-BF59-41D4-A0FE-5170D6EDAE53}" dt="2024-11-04T11:34:35.428" v="2075" actId="207"/>
        <pc:sldMkLst>
          <pc:docMk/>
          <pc:sldMk cId="1167940508" sldId="270"/>
        </pc:sldMkLst>
        <pc:spChg chg="add del mod">
          <ac:chgData name="Megan Pretorius" userId="3c61d26ccf0446cb" providerId="LiveId" clId="{D92F2BB1-BF59-41D4-A0FE-5170D6EDAE53}" dt="2024-11-04T09:34:37.554" v="1917" actId="478"/>
          <ac:spMkLst>
            <pc:docMk/>
            <pc:sldMk cId="1167940508" sldId="270"/>
            <ac:spMk id="3" creationId="{DDB9D2C3-9087-56DA-D4BD-5974EC923ED0}"/>
          </ac:spMkLst>
        </pc:spChg>
        <pc:spChg chg="del">
          <ac:chgData name="Megan Pretorius" userId="3c61d26ccf0446cb" providerId="LiveId" clId="{D92F2BB1-BF59-41D4-A0FE-5170D6EDAE53}" dt="2024-11-04T09:34:34.935" v="1916" actId="478"/>
          <ac:spMkLst>
            <pc:docMk/>
            <pc:sldMk cId="1167940508" sldId="270"/>
            <ac:spMk id="4" creationId="{7410690B-FD90-5B80-D552-6E8A2C6D5A6D}"/>
          </ac:spMkLst>
        </pc:spChg>
        <pc:spChg chg="mod">
          <ac:chgData name="Megan Pretorius" userId="3c61d26ccf0446cb" providerId="LiveId" clId="{D92F2BB1-BF59-41D4-A0FE-5170D6EDAE53}" dt="2024-11-04T11:34:35.428" v="2075" actId="207"/>
          <ac:spMkLst>
            <pc:docMk/>
            <pc:sldMk cId="1167940508" sldId="270"/>
            <ac:spMk id="5" creationId="{D9F50746-F2AF-BD80-7CF7-30795F60076B}"/>
          </ac:spMkLst>
        </pc:spChg>
        <pc:spChg chg="add mod">
          <ac:chgData name="Megan Pretorius" userId="3c61d26ccf0446cb" providerId="LiveId" clId="{D92F2BB1-BF59-41D4-A0FE-5170D6EDAE53}" dt="2024-11-04T09:37:24.159" v="1948" actId="1076"/>
          <ac:spMkLst>
            <pc:docMk/>
            <pc:sldMk cId="1167940508" sldId="270"/>
            <ac:spMk id="10" creationId="{8474ED0A-B0FA-EE00-EEFD-4FEBC4A64FAF}"/>
          </ac:spMkLst>
        </pc:spChg>
        <pc:spChg chg="add del">
          <ac:chgData name="Megan Pretorius" userId="3c61d26ccf0446cb" providerId="LiveId" clId="{D92F2BB1-BF59-41D4-A0FE-5170D6EDAE53}" dt="2024-11-04T09:34:46.519" v="1922" actId="26606"/>
          <ac:spMkLst>
            <pc:docMk/>
            <pc:sldMk cId="1167940508" sldId="270"/>
            <ac:spMk id="12" creationId="{D12DDE76-C203-4047-9998-63900085B5E8}"/>
          </ac:spMkLst>
        </pc:spChg>
        <pc:picChg chg="add del mod">
          <ac:chgData name="Megan Pretorius" userId="3c61d26ccf0446cb" providerId="LiveId" clId="{D92F2BB1-BF59-41D4-A0FE-5170D6EDAE53}" dt="2024-11-04T09:35:43.899" v="1923" actId="478"/>
          <ac:picMkLst>
            <pc:docMk/>
            <pc:sldMk cId="1167940508" sldId="270"/>
            <ac:picMk id="7" creationId="{1634BED6-6E28-1807-7BAD-0D24C2069BF2}"/>
          </ac:picMkLst>
        </pc:picChg>
        <pc:picChg chg="add mod">
          <ac:chgData name="Megan Pretorius" userId="3c61d26ccf0446cb" providerId="LiveId" clId="{D92F2BB1-BF59-41D4-A0FE-5170D6EDAE53}" dt="2024-11-04T09:36:49.425" v="1941" actId="14100"/>
          <ac:picMkLst>
            <pc:docMk/>
            <pc:sldMk cId="1167940508" sldId="270"/>
            <ac:picMk id="9" creationId="{AFEEE43F-86E4-4CA8-54BB-1EA1B21DBD1A}"/>
          </ac:picMkLst>
        </pc:picChg>
      </pc:sldChg>
      <pc:sldChg chg="addSp delSp modSp del mod">
        <pc:chgData name="Megan Pretorius" userId="3c61d26ccf0446cb" providerId="LiveId" clId="{D92F2BB1-BF59-41D4-A0FE-5170D6EDAE53}" dt="2024-11-04T09:37:26.355" v="1949" actId="47"/>
        <pc:sldMkLst>
          <pc:docMk/>
          <pc:sldMk cId="1046291367" sldId="271"/>
        </pc:sldMkLst>
        <pc:spChg chg="del mod">
          <ac:chgData name="Megan Pretorius" userId="3c61d26ccf0446cb" providerId="LiveId" clId="{D92F2BB1-BF59-41D4-A0FE-5170D6EDAE53}" dt="2024-11-04T09:37:18.019" v="1946" actId="21"/>
          <ac:spMkLst>
            <pc:docMk/>
            <pc:sldMk cId="1046291367" sldId="271"/>
            <ac:spMk id="3" creationId="{8474ED0A-B0FA-EE00-EEFD-4FEBC4A64FAF}"/>
          </ac:spMkLst>
        </pc:spChg>
        <pc:spChg chg="add mod">
          <ac:chgData name="Megan Pretorius" userId="3c61d26ccf0446cb" providerId="LiveId" clId="{D92F2BB1-BF59-41D4-A0FE-5170D6EDAE53}" dt="2024-11-04T09:37:18.019" v="1946" actId="21"/>
          <ac:spMkLst>
            <pc:docMk/>
            <pc:sldMk cId="1046291367" sldId="271"/>
            <ac:spMk id="5" creationId="{B8578553-6256-049B-03F6-5DD32EFBFFE8}"/>
          </ac:spMkLst>
        </pc:spChg>
      </pc:sldChg>
      <pc:sldChg chg="modSp mod">
        <pc:chgData name="Megan Pretorius" userId="3c61d26ccf0446cb" providerId="LiveId" clId="{D92F2BB1-BF59-41D4-A0FE-5170D6EDAE53}" dt="2024-11-04T11:34:39.085" v="2076" actId="207"/>
        <pc:sldMkLst>
          <pc:docMk/>
          <pc:sldMk cId="2114280471" sldId="272"/>
        </pc:sldMkLst>
        <pc:spChg chg="mod">
          <ac:chgData name="Megan Pretorius" userId="3c61d26ccf0446cb" providerId="LiveId" clId="{D92F2BB1-BF59-41D4-A0FE-5170D6EDAE53}" dt="2024-11-04T11:34:39.085" v="2076" actId="207"/>
          <ac:spMkLst>
            <pc:docMk/>
            <pc:sldMk cId="2114280471" sldId="272"/>
            <ac:spMk id="6" creationId="{92228DDE-933E-BD63-3767-898AC54107EB}"/>
          </ac:spMkLst>
        </pc:spChg>
      </pc:sldChg>
      <pc:sldChg chg="modSp mod">
        <pc:chgData name="Megan Pretorius" userId="3c61d26ccf0446cb" providerId="LiveId" clId="{D92F2BB1-BF59-41D4-A0FE-5170D6EDAE53}" dt="2024-11-04T11:34:45.876" v="2078" actId="207"/>
        <pc:sldMkLst>
          <pc:docMk/>
          <pc:sldMk cId="2747766523" sldId="273"/>
        </pc:sldMkLst>
        <pc:spChg chg="mod">
          <ac:chgData name="Megan Pretorius" userId="3c61d26ccf0446cb" providerId="LiveId" clId="{D92F2BB1-BF59-41D4-A0FE-5170D6EDAE53}" dt="2024-11-04T11:34:45.876" v="2078" actId="207"/>
          <ac:spMkLst>
            <pc:docMk/>
            <pc:sldMk cId="2747766523" sldId="273"/>
            <ac:spMk id="5" creationId="{D9F50746-F2AF-BD80-7CF7-30795F60076B}"/>
          </ac:spMkLst>
        </pc:spChg>
      </pc:sldChg>
      <pc:sldChg chg="modSp mod">
        <pc:chgData name="Megan Pretorius" userId="3c61d26ccf0446cb" providerId="LiveId" clId="{D92F2BB1-BF59-41D4-A0FE-5170D6EDAE53}" dt="2024-11-04T11:34:42.407" v="2077" actId="207"/>
        <pc:sldMkLst>
          <pc:docMk/>
          <pc:sldMk cId="1250620884" sldId="274"/>
        </pc:sldMkLst>
        <pc:spChg chg="mod">
          <ac:chgData name="Megan Pretorius" userId="3c61d26ccf0446cb" providerId="LiveId" clId="{D92F2BB1-BF59-41D4-A0FE-5170D6EDAE53}" dt="2024-11-04T11:34:42.407" v="2077" actId="207"/>
          <ac:spMkLst>
            <pc:docMk/>
            <pc:sldMk cId="1250620884" sldId="274"/>
            <ac:spMk id="6" creationId="{CD06E692-2AB9-9C8E-4119-0CF4481337D1}"/>
          </ac:spMkLst>
        </pc:spChg>
      </pc:sldChg>
      <pc:sldChg chg="modSp mod">
        <pc:chgData name="Megan Pretorius" userId="3c61d26ccf0446cb" providerId="LiveId" clId="{D92F2BB1-BF59-41D4-A0FE-5170D6EDAE53}" dt="2024-11-04T11:34:50.884" v="2080" actId="207"/>
        <pc:sldMkLst>
          <pc:docMk/>
          <pc:sldMk cId="1403049374" sldId="275"/>
        </pc:sldMkLst>
        <pc:spChg chg="mod">
          <ac:chgData name="Megan Pretorius" userId="3c61d26ccf0446cb" providerId="LiveId" clId="{D92F2BB1-BF59-41D4-A0FE-5170D6EDAE53}" dt="2024-11-04T11:34:50.884" v="2080" actId="207"/>
          <ac:spMkLst>
            <pc:docMk/>
            <pc:sldMk cId="1403049374" sldId="275"/>
            <ac:spMk id="6" creationId="{92228DDE-933E-BD63-3767-898AC54107EB}"/>
          </ac:spMkLst>
        </pc:spChg>
      </pc:sldChg>
      <pc:sldChg chg="addSp delSp modSp mod">
        <pc:chgData name="Megan Pretorius" userId="3c61d26ccf0446cb" providerId="LiveId" clId="{D92F2BB1-BF59-41D4-A0FE-5170D6EDAE53}" dt="2024-11-04T11:34:54.573" v="2081" actId="207"/>
        <pc:sldMkLst>
          <pc:docMk/>
          <pc:sldMk cId="3690502318" sldId="276"/>
        </pc:sldMkLst>
        <pc:spChg chg="del">
          <ac:chgData name="Megan Pretorius" userId="3c61d26ccf0446cb" providerId="LiveId" clId="{D92F2BB1-BF59-41D4-A0FE-5170D6EDAE53}" dt="2024-11-04T09:50:16.584" v="2048" actId="478"/>
          <ac:spMkLst>
            <pc:docMk/>
            <pc:sldMk cId="3690502318" sldId="276"/>
            <ac:spMk id="4" creationId="{7410690B-FD90-5B80-D552-6E8A2C6D5A6D}"/>
          </ac:spMkLst>
        </pc:spChg>
        <pc:spChg chg="add del mod">
          <ac:chgData name="Megan Pretorius" userId="3c61d26ccf0446cb" providerId="LiveId" clId="{D92F2BB1-BF59-41D4-A0FE-5170D6EDAE53}" dt="2024-11-04T09:50:19.005" v="2049" actId="478"/>
          <ac:spMkLst>
            <pc:docMk/>
            <pc:sldMk cId="3690502318" sldId="276"/>
            <ac:spMk id="5" creationId="{2144C1F4-D270-EFBC-D5EE-20FE0FAFF786}"/>
          </ac:spMkLst>
        </pc:spChg>
        <pc:spChg chg="mod">
          <ac:chgData name="Megan Pretorius" userId="3c61d26ccf0446cb" providerId="LiveId" clId="{D92F2BB1-BF59-41D4-A0FE-5170D6EDAE53}" dt="2024-11-04T11:34:54.573" v="2081" actId="207"/>
          <ac:spMkLst>
            <pc:docMk/>
            <pc:sldMk cId="3690502318" sldId="276"/>
            <ac:spMk id="6" creationId="{E8F761C9-2DBC-D414-07B9-8E363B9FCDB4}"/>
          </ac:spMkLst>
        </pc:spChg>
        <pc:picChg chg="add mod">
          <ac:chgData name="Megan Pretorius" userId="3c61d26ccf0446cb" providerId="LiveId" clId="{D92F2BB1-BF59-41D4-A0FE-5170D6EDAE53}" dt="2024-11-04T09:50:38.467" v="2055" actId="1076"/>
          <ac:picMkLst>
            <pc:docMk/>
            <pc:sldMk cId="3690502318" sldId="276"/>
            <ac:picMk id="8" creationId="{FD153371-3514-D7BF-84B9-B14AE07A20E9}"/>
          </ac:picMkLst>
        </pc:picChg>
      </pc:sldChg>
      <pc:sldChg chg="modSp mod">
        <pc:chgData name="Megan Pretorius" userId="3c61d26ccf0446cb" providerId="LiveId" clId="{D92F2BB1-BF59-41D4-A0FE-5170D6EDAE53}" dt="2024-11-04T11:34:58.239" v="2082" actId="207"/>
        <pc:sldMkLst>
          <pc:docMk/>
          <pc:sldMk cId="4271861876" sldId="277"/>
        </pc:sldMkLst>
        <pc:spChg chg="mod">
          <ac:chgData name="Megan Pretorius" userId="3c61d26ccf0446cb" providerId="LiveId" clId="{D92F2BB1-BF59-41D4-A0FE-5170D6EDAE53}" dt="2024-11-04T11:34:58.239" v="2082" actId="207"/>
          <ac:spMkLst>
            <pc:docMk/>
            <pc:sldMk cId="4271861876" sldId="277"/>
            <ac:spMk id="2" creationId="{41762453-C81A-F234-DAC2-5D1915AC4B24}"/>
          </ac:spMkLst>
        </pc:spChg>
      </pc:sldChg>
      <pc:sldChg chg="modSp mod">
        <pc:chgData name="Megan Pretorius" userId="3c61d26ccf0446cb" providerId="LiveId" clId="{D92F2BB1-BF59-41D4-A0FE-5170D6EDAE53}" dt="2024-11-04T11:35:01.737" v="2083" actId="207"/>
        <pc:sldMkLst>
          <pc:docMk/>
          <pc:sldMk cId="3357901468" sldId="278"/>
        </pc:sldMkLst>
        <pc:spChg chg="mod">
          <ac:chgData name="Megan Pretorius" userId="3c61d26ccf0446cb" providerId="LiveId" clId="{D92F2BB1-BF59-41D4-A0FE-5170D6EDAE53}" dt="2024-11-04T11:35:01.737" v="2083" actId="207"/>
          <ac:spMkLst>
            <pc:docMk/>
            <pc:sldMk cId="3357901468" sldId="278"/>
            <ac:spMk id="6" creationId="{92228DDE-933E-BD63-3767-898AC54107EB}"/>
          </ac:spMkLst>
        </pc:spChg>
      </pc:sldChg>
      <pc:sldChg chg="modSp mod">
        <pc:chgData name="Megan Pretorius" userId="3c61d26ccf0446cb" providerId="LiveId" clId="{D92F2BB1-BF59-41D4-A0FE-5170D6EDAE53}" dt="2024-11-04T11:35:04.641" v="2084" actId="207"/>
        <pc:sldMkLst>
          <pc:docMk/>
          <pc:sldMk cId="2442878873" sldId="279"/>
        </pc:sldMkLst>
        <pc:spChg chg="mod">
          <ac:chgData name="Megan Pretorius" userId="3c61d26ccf0446cb" providerId="LiveId" clId="{D92F2BB1-BF59-41D4-A0FE-5170D6EDAE53}" dt="2024-11-04T11:35:04.641" v="2084" actId="207"/>
          <ac:spMkLst>
            <pc:docMk/>
            <pc:sldMk cId="2442878873" sldId="279"/>
            <ac:spMk id="2" creationId="{C7EC69C4-8C1E-F1F3-6F96-77491815ABF8}"/>
          </ac:spMkLst>
        </pc:spChg>
      </pc:sldChg>
      <pc:sldChg chg="modSp mod">
        <pc:chgData name="Megan Pretorius" userId="3c61d26ccf0446cb" providerId="LiveId" clId="{D92F2BB1-BF59-41D4-A0FE-5170D6EDAE53}" dt="2024-11-04T11:35:08.425" v="2086" actId="207"/>
        <pc:sldMkLst>
          <pc:docMk/>
          <pc:sldMk cId="396040361" sldId="280"/>
        </pc:sldMkLst>
        <pc:spChg chg="mod">
          <ac:chgData name="Megan Pretorius" userId="3c61d26ccf0446cb" providerId="LiveId" clId="{D92F2BB1-BF59-41D4-A0FE-5170D6EDAE53}" dt="2024-11-04T11:35:08.425" v="2086" actId="207"/>
          <ac:spMkLst>
            <pc:docMk/>
            <pc:sldMk cId="396040361" sldId="280"/>
            <ac:spMk id="4" creationId="{093A0BAD-E7FA-724E-331D-B39FEB369065}"/>
          </ac:spMkLst>
        </pc:spChg>
      </pc:sldChg>
    </pc:docChg>
  </pc:docChgLst>
</pc:chgInfo>
</file>

<file path=ppt/media/image1.jpeg>
</file>

<file path=ppt/media/image10.jpeg>
</file>

<file path=ppt/media/image11.jpg>
</file>

<file path=ppt/media/image12.png>
</file>

<file path=ppt/media/image13.jpeg>
</file>

<file path=ppt/media/image14.jpg>
</file>

<file path=ppt/media/image15.png>
</file>

<file path=ppt/media/image16.png>
</file>

<file path=ppt/media/image17.jpeg>
</file>

<file path=ppt/media/image18.jpg>
</file>

<file path=ppt/media/image19.png>
</file>

<file path=ppt/media/image2.jpeg>
</file>

<file path=ppt/media/image20.jpg>
</file>

<file path=ppt/media/image21.png>
</file>

<file path=ppt/media/image22.jpeg>
</file>

<file path=ppt/media/image23.jpg>
</file>

<file path=ppt/media/image24.png>
</file>

<file path=ppt/media/image25.jpeg>
</file>

<file path=ppt/media/image26.jpg>
</file>

<file path=ppt/media/image27.png>
</file>

<file path=ppt/media/image28.png>
</file>

<file path=ppt/media/image29.jpg>
</file>

<file path=ppt/media/image3.jpeg>
</file>

<file path=ppt/media/image30.png>
</file>

<file path=ppt/media/image31.jpeg>
</file>

<file path=ppt/media/image4.jp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27E94-CDEC-732C-BBB6-6F6919ABD5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988419A1-8491-7631-609A-53FB759C52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CEEBC179-315D-0EA5-7DEB-A8AADBB3D351}"/>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5" name="Footer Placeholder 4">
            <a:extLst>
              <a:ext uri="{FF2B5EF4-FFF2-40B4-BE49-F238E27FC236}">
                <a16:creationId xmlns:a16="http://schemas.microsoft.com/office/drawing/2014/main" id="{C6CC72D1-0783-E146-AD61-F618BE787D39}"/>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474C4B29-D21D-4294-E48E-EADEA8E1EA3C}"/>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22517989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6D296-48FC-5DE9-B3CF-0B13755890F3}"/>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56B99D37-39CF-BF1D-3337-5246098DD4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AC8782E-9811-B890-1FE7-AF25E32C223A}"/>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5" name="Footer Placeholder 4">
            <a:extLst>
              <a:ext uri="{FF2B5EF4-FFF2-40B4-BE49-F238E27FC236}">
                <a16:creationId xmlns:a16="http://schemas.microsoft.com/office/drawing/2014/main" id="{76812FB0-6B70-C19D-49DC-C300A23C48B1}"/>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5C74237F-2009-A742-5872-24AC9C30151E}"/>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41890514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AB083D-D648-0503-476E-1C78721C699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410C4B65-FA70-8E6B-C25F-FB096C19DAF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DCD3E67D-09FC-C378-34DF-3D88381D723B}"/>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5" name="Footer Placeholder 4">
            <a:extLst>
              <a:ext uri="{FF2B5EF4-FFF2-40B4-BE49-F238E27FC236}">
                <a16:creationId xmlns:a16="http://schemas.microsoft.com/office/drawing/2014/main" id="{AFF38D11-E7DE-8FB1-8CAD-F9FB8CC72640}"/>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7A85E29A-110D-3233-ADD9-5305DBE612D1}"/>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2633206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7DD4D-1367-D148-666B-460A3117203A}"/>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8FF4E686-B5AC-581B-338D-89C3528937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13BFE66F-6EC8-919D-A91A-9BF0D3FC3D43}"/>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5" name="Footer Placeholder 4">
            <a:extLst>
              <a:ext uri="{FF2B5EF4-FFF2-40B4-BE49-F238E27FC236}">
                <a16:creationId xmlns:a16="http://schemas.microsoft.com/office/drawing/2014/main" id="{E92DA2E9-9A61-A8D7-05DA-EF9B19733C04}"/>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C6C92FF1-CA81-E972-1B5C-67F4D51E9065}"/>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3247565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01630-EB09-5F28-BB7E-FD13C32800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00B80D42-0EC0-3FF4-F67D-D907820AF2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0A84B2-E70F-CE38-8E1E-CCCC1736921F}"/>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5" name="Footer Placeholder 4">
            <a:extLst>
              <a:ext uri="{FF2B5EF4-FFF2-40B4-BE49-F238E27FC236}">
                <a16:creationId xmlns:a16="http://schemas.microsoft.com/office/drawing/2014/main" id="{2C7E9A09-8CEB-83BB-BDD2-C73062D07FED}"/>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F5966B92-8100-5C0A-B95E-D89B7F148EBD}"/>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1830425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6B63D-32CE-841D-52EA-74A69CF70B55}"/>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AD8BD996-7F6A-68F3-E79D-79623F84AD6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518B0775-44B6-EE59-F196-1FA05B01B4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01E8DECB-D268-0EEE-0559-EF73CC18D1DF}"/>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6" name="Footer Placeholder 5">
            <a:extLst>
              <a:ext uri="{FF2B5EF4-FFF2-40B4-BE49-F238E27FC236}">
                <a16:creationId xmlns:a16="http://schemas.microsoft.com/office/drawing/2014/main" id="{57892E40-8448-B0D5-4C09-F750E420CD62}"/>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97709971-DABD-7B32-6A5F-BBD1508D1FA7}"/>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1618865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81AD-BDE4-2CB1-297B-941D156B1CC1}"/>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FEDEE295-B84E-7B75-6205-710BAB5CFE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BBDADF-CB40-8ECE-98B2-2EB4B4207B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C94D7D37-EA6F-0F06-9F4C-7E10FFA591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CA3C47-D374-696A-C0C6-40DE1485529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9F904DC7-C84C-045C-C21D-7C74A5461C1A}"/>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8" name="Footer Placeholder 7">
            <a:extLst>
              <a:ext uri="{FF2B5EF4-FFF2-40B4-BE49-F238E27FC236}">
                <a16:creationId xmlns:a16="http://schemas.microsoft.com/office/drawing/2014/main" id="{1952E776-D74E-73ED-A7ED-202CADADA0E2}"/>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C6BAEADD-193A-E54A-0F92-3A6E04E71405}"/>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345475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A425C-FFCC-65A5-379B-106F7DA083D9}"/>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F6DA72BA-C9F3-D0C0-BF7A-229C42EC9ADB}"/>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4" name="Footer Placeholder 3">
            <a:extLst>
              <a:ext uri="{FF2B5EF4-FFF2-40B4-BE49-F238E27FC236}">
                <a16:creationId xmlns:a16="http://schemas.microsoft.com/office/drawing/2014/main" id="{4F7117FF-586D-770A-DB95-5B6C78D0E10B}"/>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CA9689EF-0F59-E952-3948-672888287179}"/>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3843934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D20DE5-D02C-D179-02F2-87B796629BEA}"/>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3" name="Footer Placeholder 2">
            <a:extLst>
              <a:ext uri="{FF2B5EF4-FFF2-40B4-BE49-F238E27FC236}">
                <a16:creationId xmlns:a16="http://schemas.microsoft.com/office/drawing/2014/main" id="{0FB278A0-61AA-8236-5628-DC0ECA32869D}"/>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3D28B520-9B93-158E-1624-7DEE58AE3A8B}"/>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1894728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C9749-DDF6-A480-8994-CBC23FEF3D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A19D380A-DDD8-12CC-A1E0-4ECE146F9F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BE8E5C04-9C37-BEE5-479B-C884734BB0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A9BE50-B6DB-A940-2F1B-602A3166E84B}"/>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6" name="Footer Placeholder 5">
            <a:extLst>
              <a:ext uri="{FF2B5EF4-FFF2-40B4-BE49-F238E27FC236}">
                <a16:creationId xmlns:a16="http://schemas.microsoft.com/office/drawing/2014/main" id="{B0BB74CF-2882-38E8-1998-5379C2B2ADF8}"/>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144F9C1D-388C-E7BD-DBD8-41699ECD8DDA}"/>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2966827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81447-3981-CCD3-5EF0-DE363F972C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CF09C423-CB0A-B889-1D6B-159A1B280F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32D17E3E-22D5-EDAC-BB5C-54915F2001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791038-45A5-8531-BFC8-2EB51607622A}"/>
              </a:ext>
            </a:extLst>
          </p:cNvPr>
          <p:cNvSpPr>
            <a:spLocks noGrp="1"/>
          </p:cNvSpPr>
          <p:nvPr>
            <p:ph type="dt" sz="half" idx="10"/>
          </p:nvPr>
        </p:nvSpPr>
        <p:spPr/>
        <p:txBody>
          <a:bodyPr/>
          <a:lstStyle/>
          <a:p>
            <a:fld id="{18B4B045-71FB-4F92-B128-3FDE2250B521}" type="datetimeFigureOut">
              <a:rPr lang="en-ZA" smtClean="0"/>
              <a:t>2024/11/04</a:t>
            </a:fld>
            <a:endParaRPr lang="en-ZA"/>
          </a:p>
        </p:txBody>
      </p:sp>
      <p:sp>
        <p:nvSpPr>
          <p:cNvPr id="6" name="Footer Placeholder 5">
            <a:extLst>
              <a:ext uri="{FF2B5EF4-FFF2-40B4-BE49-F238E27FC236}">
                <a16:creationId xmlns:a16="http://schemas.microsoft.com/office/drawing/2014/main" id="{70256DF5-FD8A-BA4E-A4F1-35CD17809B3A}"/>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7D251A97-ED77-E38F-D463-4FE47175A6CC}"/>
              </a:ext>
            </a:extLst>
          </p:cNvPr>
          <p:cNvSpPr>
            <a:spLocks noGrp="1"/>
          </p:cNvSpPr>
          <p:nvPr>
            <p:ph type="sldNum" sz="quarter" idx="12"/>
          </p:nvPr>
        </p:nvSpPr>
        <p:spPr/>
        <p:txBody>
          <a:bodyPr/>
          <a:lstStyle/>
          <a:p>
            <a:fld id="{F22F8930-25F5-4B8B-93BE-0E6AD819B3C3}" type="slidenum">
              <a:rPr lang="en-ZA" smtClean="0"/>
              <a:t>‹#›</a:t>
            </a:fld>
            <a:endParaRPr lang="en-ZA"/>
          </a:p>
        </p:txBody>
      </p:sp>
    </p:spTree>
    <p:extLst>
      <p:ext uri="{BB962C8B-B14F-4D97-AF65-F5344CB8AC3E}">
        <p14:creationId xmlns:p14="http://schemas.microsoft.com/office/powerpoint/2010/main" val="3008408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0A6062-2227-87C4-7D08-B7AECFE568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8F3B3296-6938-DA7E-1C19-A49EB48105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04CD2958-0B13-5221-E6A3-75279F2A2A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B4B045-71FB-4F92-B128-3FDE2250B521}" type="datetimeFigureOut">
              <a:rPr lang="en-ZA" smtClean="0"/>
              <a:t>2024/11/04</a:t>
            </a:fld>
            <a:endParaRPr lang="en-ZA"/>
          </a:p>
        </p:txBody>
      </p:sp>
      <p:sp>
        <p:nvSpPr>
          <p:cNvPr id="5" name="Footer Placeholder 4">
            <a:extLst>
              <a:ext uri="{FF2B5EF4-FFF2-40B4-BE49-F238E27FC236}">
                <a16:creationId xmlns:a16="http://schemas.microsoft.com/office/drawing/2014/main" id="{3B0C2890-76B4-F36C-18A8-9991C7AD08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7E20D8F6-5150-7C1C-1B16-84F34D7C09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2F8930-25F5-4B8B-93BE-0E6AD819B3C3}" type="slidenum">
              <a:rPr lang="en-ZA" smtClean="0"/>
              <a:t>‹#›</a:t>
            </a:fld>
            <a:endParaRPr lang="en-ZA"/>
          </a:p>
        </p:txBody>
      </p:sp>
    </p:spTree>
    <p:extLst>
      <p:ext uri="{BB962C8B-B14F-4D97-AF65-F5344CB8AC3E}">
        <p14:creationId xmlns:p14="http://schemas.microsoft.com/office/powerpoint/2010/main" val="11782327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cos214-project-2024.github.io/sudo-apt-get-marks/html/index.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Construction area">
            <a:extLst>
              <a:ext uri="{FF2B5EF4-FFF2-40B4-BE49-F238E27FC236}">
                <a16:creationId xmlns:a16="http://schemas.microsoft.com/office/drawing/2014/main" id="{950B89C4-5922-4AFB-F9B8-92F50C362CB6}"/>
              </a:ext>
            </a:extLst>
          </p:cNvPr>
          <p:cNvPicPr>
            <a:picLocks noChangeAspect="1"/>
          </p:cNvPicPr>
          <p:nvPr/>
        </p:nvPicPr>
        <p:blipFill>
          <a:blip r:embed="rId2"/>
          <a:srcRect t="4968" b="10446"/>
          <a:stretch/>
        </p:blipFill>
        <p:spPr>
          <a:xfrm>
            <a:off x="1" y="10"/>
            <a:ext cx="12191999" cy="6857990"/>
          </a:xfrm>
          <a:prstGeom prst="rect">
            <a:avLst/>
          </a:prstGeom>
        </p:spPr>
      </p:pic>
      <p:sp>
        <p:nvSpPr>
          <p:cNvPr id="28" name="Rectangle 2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B370A5-5DAF-7FC4-2A7E-9F004DFCB653}"/>
              </a:ext>
            </a:extLst>
          </p:cNvPr>
          <p:cNvSpPr>
            <a:spLocks noGrp="1"/>
          </p:cNvSpPr>
          <p:nvPr>
            <p:ph type="ctrTitle"/>
          </p:nvPr>
        </p:nvSpPr>
        <p:spPr>
          <a:xfrm>
            <a:off x="1033549" y="497265"/>
            <a:ext cx="10058400" cy="3574778"/>
          </a:xfrm>
          <a:effectLst>
            <a:outerShdw blurRad="50800" dist="38100" dir="2700000" algn="tl" rotWithShape="0">
              <a:prstClr val="black">
                <a:alpha val="40000"/>
              </a:prstClr>
            </a:outerShdw>
          </a:effectLst>
        </p:spPr>
        <p:txBody>
          <a:bodyPr>
            <a:noAutofit/>
          </a:bodyPr>
          <a:lstStyle/>
          <a:p>
            <a:r>
              <a:rPr lang="en-ZA" sz="115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ADLaM Display" panose="02010000000000000000" pitchFamily="2" charset="0"/>
                <a:ea typeface="ADLaM Display" panose="02010000000000000000" pitchFamily="2" charset="0"/>
                <a:cs typeface="ADLaM Display" panose="02010000000000000000" pitchFamily="2" charset="0"/>
              </a:rPr>
              <a:t>COS 214 Project</a:t>
            </a:r>
          </a:p>
        </p:txBody>
      </p:sp>
      <p:sp>
        <p:nvSpPr>
          <p:cNvPr id="3" name="Subtitle 2">
            <a:extLst>
              <a:ext uri="{FF2B5EF4-FFF2-40B4-BE49-F238E27FC236}">
                <a16:creationId xmlns:a16="http://schemas.microsoft.com/office/drawing/2014/main" id="{0DC18A81-4D42-D41D-674C-8882A35D2CB1}"/>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ZA" i="0" u="none" strike="noStrike" dirty="0">
              <a:solidFill>
                <a:srgbClr val="FFFFFF"/>
              </a:solidFill>
              <a:effectLst/>
              <a:latin typeface="-apple-system"/>
            </a:endParaRPr>
          </a:p>
          <a:p>
            <a:r>
              <a:rPr lang="en-ZA" sz="4800" b="1" dirty="0" err="1">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ADLaM Display" panose="02010000000000000000" pitchFamily="2" charset="0"/>
                <a:ea typeface="ADLaM Display" panose="02010000000000000000" pitchFamily="2" charset="0"/>
                <a:cs typeface="ADLaM Display" panose="02010000000000000000" pitchFamily="2" charset="0"/>
              </a:rPr>
              <a:t>sudo</a:t>
            </a:r>
            <a:r>
              <a:rPr lang="en-ZA" sz="4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ADLaM Display" panose="02010000000000000000" pitchFamily="2" charset="0"/>
                <a:ea typeface="ADLaM Display" panose="02010000000000000000" pitchFamily="2" charset="0"/>
                <a:cs typeface="ADLaM Display" panose="02010000000000000000" pitchFamily="2" charset="0"/>
              </a:rPr>
              <a:t>-apt-get-marks</a:t>
            </a:r>
          </a:p>
        </p:txBody>
      </p:sp>
    </p:spTree>
    <p:extLst>
      <p:ext uri="{BB962C8B-B14F-4D97-AF65-F5344CB8AC3E}">
        <p14:creationId xmlns:p14="http://schemas.microsoft.com/office/powerpoint/2010/main" val="2700330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White 3D model rendering of a city">
            <a:extLst>
              <a:ext uri="{FF2B5EF4-FFF2-40B4-BE49-F238E27FC236}">
                <a16:creationId xmlns:a16="http://schemas.microsoft.com/office/drawing/2014/main" id="{452A330C-CE06-EF28-6496-7BA968526BC7}"/>
              </a:ext>
            </a:extLst>
          </p:cNvPr>
          <p:cNvPicPr>
            <a:picLocks noChangeAspect="1"/>
          </p:cNvPicPr>
          <p:nvPr/>
        </p:nvPicPr>
        <p:blipFill>
          <a:blip r:embed="rId2"/>
          <a:srcRect l="17255" r="33837"/>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17" name="Title 1">
            <a:extLst>
              <a:ext uri="{FF2B5EF4-FFF2-40B4-BE49-F238E27FC236}">
                <a16:creationId xmlns:a16="http://schemas.microsoft.com/office/drawing/2014/main" id="{B1622074-8E26-BD54-4691-CEA1379642B7}"/>
              </a:ext>
            </a:extLst>
          </p:cNvPr>
          <p:cNvSpPr>
            <a:spLocks noGrp="1"/>
          </p:cNvSpPr>
          <p:nvPr>
            <p:ph type="title"/>
          </p:nvPr>
        </p:nvSpPr>
        <p:spPr>
          <a:xfrm>
            <a:off x="551121" y="280797"/>
            <a:ext cx="5962785" cy="702183"/>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Buildings</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3" name="TextBox 2">
            <a:extLst>
              <a:ext uri="{FF2B5EF4-FFF2-40B4-BE49-F238E27FC236}">
                <a16:creationId xmlns:a16="http://schemas.microsoft.com/office/drawing/2014/main" id="{5AD7A8CE-31E3-6205-601A-BDF486828ACE}"/>
              </a:ext>
            </a:extLst>
          </p:cNvPr>
          <p:cNvSpPr txBox="1"/>
          <p:nvPr/>
        </p:nvSpPr>
        <p:spPr>
          <a:xfrm>
            <a:off x="180022" y="982980"/>
            <a:ext cx="7123748" cy="5928674"/>
          </a:xfrm>
          <a:prstGeom prst="rect">
            <a:avLst/>
          </a:prstGeom>
          <a:noFill/>
        </p:spPr>
        <p:txBody>
          <a:bodyPr wrap="square">
            <a:spAutoFit/>
          </a:bodyPr>
          <a:lstStyle/>
          <a:p>
            <a:pPr marL="0" marR="0" lvl="0" indent="0" algn="ctr">
              <a:lnSpc>
                <a:spcPct val="107000"/>
              </a:lnSpc>
              <a:spcBef>
                <a:spcPts val="0"/>
              </a:spcBef>
              <a:spcAft>
                <a:spcPts val="0"/>
              </a:spcAft>
              <a:buNone/>
            </a:pPr>
            <a:r>
              <a:rPr lang="en-ZA" u="sng" kern="100" dirty="0">
                <a:effectLst/>
                <a:latin typeface="ADLaM Display" panose="02010000000000000000" pitchFamily="2" charset="0"/>
                <a:ea typeface="ADLaM Display" panose="02010000000000000000" pitchFamily="2" charset="0"/>
                <a:cs typeface="ADLaM Display" panose="02010000000000000000" pitchFamily="2" charset="0"/>
              </a:rPr>
              <a:t>Create and manage different types of buildings.</a:t>
            </a:r>
          </a:p>
          <a:p>
            <a:pPr marL="285750" indent="-285750">
              <a:buFont typeface="Arial" panose="020B0604020202020204" pitchFamily="34" charset="0"/>
              <a:buChar char="•"/>
            </a:pPr>
            <a:r>
              <a:rPr lang="en-US" sz="1800" dirty="0"/>
              <a:t>The Building class implements the </a:t>
            </a:r>
            <a:r>
              <a:rPr lang="en-US" sz="1800" b="1" dirty="0"/>
              <a:t>Prototype design pattern</a:t>
            </a:r>
            <a:r>
              <a:rPr lang="en-US" sz="1800" dirty="0"/>
              <a:t>, enabling a flexible and dynamic approach to creating building types. We use four primary groups of buildings, namely </a:t>
            </a:r>
            <a:r>
              <a:rPr lang="en-US" sz="1800" b="1" dirty="0"/>
              <a:t>Residential, Institutional, Commercial, and Industrial</a:t>
            </a:r>
            <a:r>
              <a:rPr lang="en-US" sz="1800" dirty="0"/>
              <a:t>.  Each group contains three subtypes of buildings. </a:t>
            </a:r>
          </a:p>
          <a:p>
            <a:pPr marL="285750" indent="-285750">
              <a:buFont typeface="Arial" panose="020B0604020202020204" pitchFamily="34" charset="0"/>
              <a:buChar char="•"/>
            </a:pPr>
            <a:r>
              <a:rPr lang="en-US" sz="1800" dirty="0"/>
              <a:t>Each subtype has its own unique factors, for example, resource allocation, calculation of square footage and many more. This differentiation ensures that the build function for each type of building is tailored to its specific requirements. Once an object is created, it can be easily cloned, enabling the efficient generation of similar building instances.</a:t>
            </a:r>
          </a:p>
          <a:p>
            <a:pPr marL="285750" indent="-285750">
              <a:buFont typeface="Arial" panose="020B0604020202020204" pitchFamily="34" charset="0"/>
              <a:buChar char="•"/>
            </a:pPr>
            <a:r>
              <a:rPr lang="en-US" sz="1800" dirty="0"/>
              <a:t>Furthermore, we have integration between buildings and citizens. Each building can be associated with a specific type of citizen, creating a relationship between where people live and work. For example, a </a:t>
            </a:r>
            <a:r>
              <a:rPr lang="en-US" sz="1800" b="1" dirty="0"/>
              <a:t>Commercial Worker</a:t>
            </a:r>
            <a:r>
              <a:rPr lang="en-US" sz="1800" dirty="0"/>
              <a:t> can be linked to a </a:t>
            </a:r>
            <a:r>
              <a:rPr lang="en-US" sz="1800" b="1" dirty="0"/>
              <a:t>House</a:t>
            </a:r>
            <a:r>
              <a:rPr lang="en-US" sz="1800" dirty="0"/>
              <a:t> to indicate their residence and can also be connected to either a </a:t>
            </a:r>
            <a:r>
              <a:rPr lang="en-US" sz="1800" b="1" dirty="0"/>
              <a:t>Mall, Shop, or Office, </a:t>
            </a:r>
            <a:r>
              <a:rPr lang="en-US" sz="1800" dirty="0"/>
              <a:t>which signify their workplace. This integration provides a comprehensive view of community dynamics, highlighting both residential and workplace (</a:t>
            </a:r>
            <a:r>
              <a:rPr lang="en-US" sz="1800" b="1" dirty="0"/>
              <a:t>Institutional, Commercial, and Industrial</a:t>
            </a:r>
            <a:r>
              <a:rPr lang="en-US" sz="1800" dirty="0"/>
              <a:t>) interactions.</a:t>
            </a:r>
          </a:p>
        </p:txBody>
      </p:sp>
    </p:spTree>
    <p:extLst>
      <p:ext uri="{BB962C8B-B14F-4D97-AF65-F5344CB8AC3E}">
        <p14:creationId xmlns:p14="http://schemas.microsoft.com/office/powerpoint/2010/main" val="1903247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FA36B8E-182D-CC45-E73B-919AFD2489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255" y="181932"/>
            <a:ext cx="8413887" cy="6470328"/>
          </a:xfrm>
          <a:prstGeom prst="rect">
            <a:avLst/>
          </a:prstGeom>
        </p:spPr>
      </p:pic>
      <p:sp>
        <p:nvSpPr>
          <p:cNvPr id="6" name="Title 1">
            <a:extLst>
              <a:ext uri="{FF2B5EF4-FFF2-40B4-BE49-F238E27FC236}">
                <a16:creationId xmlns:a16="http://schemas.microsoft.com/office/drawing/2014/main" id="{F88F18BF-3CAC-44E9-898A-BBD20C220AA7}"/>
              </a:ext>
            </a:extLst>
          </p:cNvPr>
          <p:cNvSpPr>
            <a:spLocks noGrp="1"/>
          </p:cNvSpPr>
          <p:nvPr>
            <p:ph type="title"/>
          </p:nvPr>
        </p:nvSpPr>
        <p:spPr>
          <a:xfrm>
            <a:off x="137160" y="205740"/>
            <a:ext cx="3135630" cy="1092397"/>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Buildings</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9" name="TextBox 8">
            <a:extLst>
              <a:ext uri="{FF2B5EF4-FFF2-40B4-BE49-F238E27FC236}">
                <a16:creationId xmlns:a16="http://schemas.microsoft.com/office/drawing/2014/main" id="{2D3E2C72-03CB-783F-471F-414644F1E9DF}"/>
              </a:ext>
            </a:extLst>
          </p:cNvPr>
          <p:cNvSpPr txBox="1"/>
          <p:nvPr/>
        </p:nvSpPr>
        <p:spPr>
          <a:xfrm>
            <a:off x="8702142" y="117693"/>
            <a:ext cx="3135630" cy="6463308"/>
          </a:xfrm>
          <a:prstGeom prst="rect">
            <a:avLst/>
          </a:prstGeom>
          <a:noFill/>
        </p:spPr>
        <p:txBody>
          <a:bodyPr wrap="square">
            <a:spAutoFit/>
          </a:bodyPr>
          <a:lstStyle/>
          <a:p>
            <a:pPr marL="0" indent="0">
              <a:buNone/>
            </a:pPr>
            <a:r>
              <a:rPr lang="en-US" b="1" u="sng" dirty="0"/>
              <a:t>Relationships that were created between Buildings and Citizens: </a:t>
            </a:r>
          </a:p>
          <a:p>
            <a:pPr marL="0" indent="0">
              <a:buNone/>
            </a:pPr>
            <a:r>
              <a:rPr lang="en-US" dirty="0" err="1"/>
              <a:t>CommercialWorker</a:t>
            </a:r>
            <a:r>
              <a:rPr lang="en-US" dirty="0"/>
              <a:t>: Workplace: shop/mall/office    Residence: House </a:t>
            </a:r>
          </a:p>
          <a:p>
            <a:pPr marL="0" indent="0">
              <a:buNone/>
            </a:pPr>
            <a:r>
              <a:rPr lang="en-US" dirty="0" err="1"/>
              <a:t>GovernmentWorker</a:t>
            </a:r>
            <a:r>
              <a:rPr lang="en-US" dirty="0"/>
              <a:t>: Workplace: school/hospital/government    </a:t>
            </a:r>
            <a:r>
              <a:rPr lang="en-US" dirty="0" err="1"/>
              <a:t>Residence:Mansion</a:t>
            </a:r>
            <a:endParaRPr lang="en-US" dirty="0"/>
          </a:p>
          <a:p>
            <a:pPr marL="0" indent="0">
              <a:buNone/>
            </a:pPr>
            <a:r>
              <a:rPr lang="en-US" dirty="0" err="1"/>
              <a:t>IndustrialWorker</a:t>
            </a:r>
            <a:r>
              <a:rPr lang="en-US" dirty="0"/>
              <a:t>: Workplace: warehouse/plant/factory    Residence: Apartment</a:t>
            </a:r>
            <a:endParaRPr lang="en-ZA" dirty="0"/>
          </a:p>
          <a:p>
            <a:pPr marL="0" indent="0">
              <a:buNone/>
            </a:pPr>
            <a:endParaRPr lang="en-ZA" b="1" dirty="0"/>
          </a:p>
          <a:p>
            <a:pPr marL="0" indent="0">
              <a:buNone/>
            </a:pPr>
            <a:r>
              <a:rPr lang="en-ZA" b="1" dirty="0"/>
              <a:t>Participants:</a:t>
            </a:r>
          </a:p>
          <a:p>
            <a:r>
              <a:rPr lang="en-ZA" dirty="0"/>
              <a:t>Prototype: </a:t>
            </a:r>
            <a:r>
              <a:rPr lang="en-US" sz="1800" dirty="0"/>
              <a:t>Residential, </a:t>
            </a:r>
            <a:r>
              <a:rPr lang="en-ZA" sz="1800" dirty="0" err="1">
                <a:effectLst/>
                <a:latin typeface="Calibri" panose="020F0502020204030204" pitchFamily="34" charset="0"/>
                <a:ea typeface="Calibri" panose="020F0502020204030204" pitchFamily="34" charset="0"/>
                <a:cs typeface="Calibri" panose="020F0502020204030204" pitchFamily="34" charset="0"/>
              </a:rPr>
              <a:t>Instatutional</a:t>
            </a:r>
            <a:r>
              <a:rPr lang="en-ZA" sz="1200" dirty="0">
                <a:solidFill>
                  <a:srgbClr val="3B3B3B"/>
                </a:solidFill>
                <a:latin typeface="Consolas" panose="020B0609020204030204" pitchFamily="49" charset="0"/>
              </a:rPr>
              <a:t>,</a:t>
            </a:r>
            <a:r>
              <a:rPr lang="en-US" sz="1800" dirty="0"/>
              <a:t> Commercial, Industrial</a:t>
            </a:r>
          </a:p>
          <a:p>
            <a:r>
              <a:rPr lang="en-US" dirty="0"/>
              <a:t>Concrete</a:t>
            </a:r>
            <a:r>
              <a:rPr lang="en-ZA" dirty="0"/>
              <a:t>Prototype </a:t>
            </a:r>
            <a:r>
              <a:rPr lang="en-US" dirty="0"/>
              <a:t>: Shop, Mall, Office,</a:t>
            </a:r>
            <a:r>
              <a:rPr lang="en-ZA" sz="1800" dirty="0"/>
              <a:t>Warehouse, Factory, </a:t>
            </a:r>
            <a:r>
              <a:rPr lang="en-ZA" sz="1800" dirty="0" err="1"/>
              <a:t>Plant,House</a:t>
            </a:r>
            <a:r>
              <a:rPr lang="en-ZA" sz="1800" dirty="0"/>
              <a:t>, Apartment</a:t>
            </a:r>
            <a:r>
              <a:rPr lang="en-ZA" dirty="0"/>
              <a:t>, </a:t>
            </a:r>
            <a:r>
              <a:rPr lang="en-ZA" sz="1800" dirty="0"/>
              <a:t>Mansion, Hospital, School, Government</a:t>
            </a:r>
          </a:p>
        </p:txBody>
      </p:sp>
    </p:spTree>
    <p:extLst>
      <p:ext uri="{BB962C8B-B14F-4D97-AF65-F5344CB8AC3E}">
        <p14:creationId xmlns:p14="http://schemas.microsoft.com/office/powerpoint/2010/main" val="1180747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88F18BF-3CAC-44E9-898A-BBD20C220AA7}"/>
              </a:ext>
            </a:extLst>
          </p:cNvPr>
          <p:cNvSpPr>
            <a:spLocks noGrp="1"/>
          </p:cNvSpPr>
          <p:nvPr>
            <p:ph type="title"/>
          </p:nvPr>
        </p:nvSpPr>
        <p:spPr>
          <a:xfrm>
            <a:off x="8591108" y="1309614"/>
            <a:ext cx="3062176" cy="4238772"/>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Buildings Activity Diagram</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pic>
        <p:nvPicPr>
          <p:cNvPr id="7" name="Picture 6">
            <a:extLst>
              <a:ext uri="{FF2B5EF4-FFF2-40B4-BE49-F238E27FC236}">
                <a16:creationId xmlns:a16="http://schemas.microsoft.com/office/drawing/2014/main" id="{86842274-DE55-2179-E090-3C555E5F5BD0}"/>
              </a:ext>
            </a:extLst>
          </p:cNvPr>
          <p:cNvPicPr>
            <a:picLocks noChangeAspect="1"/>
          </p:cNvPicPr>
          <p:nvPr/>
        </p:nvPicPr>
        <p:blipFill>
          <a:blip r:embed="rId2"/>
          <a:stretch>
            <a:fillRect/>
          </a:stretch>
        </p:blipFill>
        <p:spPr>
          <a:xfrm>
            <a:off x="258269" y="0"/>
            <a:ext cx="7699664" cy="6858000"/>
          </a:xfrm>
          <a:prstGeom prst="rect">
            <a:avLst/>
          </a:prstGeom>
        </p:spPr>
      </p:pic>
    </p:spTree>
    <p:extLst>
      <p:ext uri="{BB962C8B-B14F-4D97-AF65-F5344CB8AC3E}">
        <p14:creationId xmlns:p14="http://schemas.microsoft.com/office/powerpoint/2010/main" val="18419687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Natural gas fired electrical power plant">
            <a:extLst>
              <a:ext uri="{FF2B5EF4-FFF2-40B4-BE49-F238E27FC236}">
                <a16:creationId xmlns:a16="http://schemas.microsoft.com/office/drawing/2014/main" id="{47C55373-14D3-3795-9454-C6519E19EC60}"/>
              </a:ext>
            </a:extLst>
          </p:cNvPr>
          <p:cNvPicPr>
            <a:picLocks noChangeAspect="1"/>
          </p:cNvPicPr>
          <p:nvPr/>
        </p:nvPicPr>
        <p:blipFill>
          <a:blip r:embed="rId2"/>
          <a:srcRect l="8991" r="31475" b="-1"/>
          <a:stretch/>
        </p:blipFill>
        <p:spPr>
          <a:xfrm>
            <a:off x="1219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6" name="Content Placeholder 2">
            <a:extLst>
              <a:ext uri="{FF2B5EF4-FFF2-40B4-BE49-F238E27FC236}">
                <a16:creationId xmlns:a16="http://schemas.microsoft.com/office/drawing/2014/main" id="{C264BDDD-FF5A-04EC-254F-2A6AF212F4A6}"/>
              </a:ext>
            </a:extLst>
          </p:cNvPr>
          <p:cNvSpPr>
            <a:spLocks noGrp="1"/>
          </p:cNvSpPr>
          <p:nvPr>
            <p:ph idx="1"/>
          </p:nvPr>
        </p:nvSpPr>
        <p:spPr>
          <a:xfrm>
            <a:off x="6116569" y="1076960"/>
            <a:ext cx="5953511" cy="6350000"/>
          </a:xfrm>
        </p:spPr>
        <p:txBody>
          <a:bodyPr>
            <a:noAutofit/>
          </a:bodyPr>
          <a:lstStyle/>
          <a:p>
            <a:r>
              <a:rPr lang="en-ZA" sz="2400" dirty="0">
                <a:solidFill>
                  <a:schemeClr val="tx2">
                    <a:lumMod val="75000"/>
                  </a:schemeClr>
                </a:solidFill>
              </a:rPr>
              <a:t>Utilities allow the city to be cleaned and aid in the production of certain resources in the city. E.g. Powerplants increase the amount of energy that is produced.</a:t>
            </a:r>
          </a:p>
          <a:p>
            <a:r>
              <a:rPr lang="en-ZA" sz="2400" dirty="0">
                <a:solidFill>
                  <a:schemeClr val="tx2">
                    <a:lumMod val="75000"/>
                  </a:schemeClr>
                </a:solidFill>
              </a:rPr>
              <a:t>Utilities implements the </a:t>
            </a:r>
            <a:r>
              <a:rPr lang="en-ZA" sz="2400" b="1" dirty="0">
                <a:solidFill>
                  <a:schemeClr val="tx2">
                    <a:lumMod val="75000"/>
                  </a:schemeClr>
                </a:solidFill>
              </a:rPr>
              <a:t>state design pattern</a:t>
            </a:r>
            <a:r>
              <a:rPr lang="en-ZA" sz="2400" dirty="0">
                <a:solidFill>
                  <a:schemeClr val="tx2">
                    <a:lumMod val="75000"/>
                  </a:schemeClr>
                </a:solidFill>
              </a:rPr>
              <a:t>. Utilities appear to change their class through the repair and malfunction functions.</a:t>
            </a:r>
          </a:p>
          <a:p>
            <a:r>
              <a:rPr lang="en-ZA" sz="2400" dirty="0">
                <a:solidFill>
                  <a:schemeClr val="tx2">
                    <a:lumMod val="75000"/>
                  </a:schemeClr>
                </a:solidFill>
              </a:rPr>
              <a:t>A utility that has malfunctioned operates at a lower efficiency and can be repaired to operate at max efficiency again.</a:t>
            </a:r>
          </a:p>
          <a:p>
            <a:r>
              <a:rPr lang="en-ZA" sz="2400" dirty="0">
                <a:solidFill>
                  <a:schemeClr val="tx2">
                    <a:lumMod val="75000"/>
                  </a:schemeClr>
                </a:solidFill>
              </a:rPr>
              <a:t>The government acts as the context class. Natural disasters cause utilities to malfunction. The user can choose to repair utilities when they have malfunctioned.</a:t>
            </a:r>
          </a:p>
        </p:txBody>
      </p:sp>
      <p:sp>
        <p:nvSpPr>
          <p:cNvPr id="15" name="Title 1">
            <a:extLst>
              <a:ext uri="{FF2B5EF4-FFF2-40B4-BE49-F238E27FC236}">
                <a16:creationId xmlns:a16="http://schemas.microsoft.com/office/drawing/2014/main" id="{428B8737-99EF-C348-27BA-3FBC3A4CB5F5}"/>
              </a:ext>
            </a:extLst>
          </p:cNvPr>
          <p:cNvSpPr>
            <a:spLocks noGrp="1"/>
          </p:cNvSpPr>
          <p:nvPr>
            <p:ph type="title"/>
          </p:nvPr>
        </p:nvSpPr>
        <p:spPr>
          <a:xfrm>
            <a:off x="6094476" y="166000"/>
            <a:ext cx="5760000" cy="684000"/>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Utilities</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6305581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computer program&#10;&#10;Description automatically generated with medium confidence">
            <a:extLst>
              <a:ext uri="{FF2B5EF4-FFF2-40B4-BE49-F238E27FC236}">
                <a16:creationId xmlns:a16="http://schemas.microsoft.com/office/drawing/2014/main" id="{02A63B1D-5444-E28A-C337-65D026E9BC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996" y="197739"/>
            <a:ext cx="10967856" cy="5292000"/>
          </a:xfrm>
          <a:prstGeom prst="rect">
            <a:avLst/>
          </a:prstGeom>
        </p:spPr>
      </p:pic>
      <p:sp>
        <p:nvSpPr>
          <p:cNvPr id="4" name="Title 1">
            <a:extLst>
              <a:ext uri="{FF2B5EF4-FFF2-40B4-BE49-F238E27FC236}">
                <a16:creationId xmlns:a16="http://schemas.microsoft.com/office/drawing/2014/main" id="{F9496A13-CA90-2AB7-4B40-587F3798AC64}"/>
              </a:ext>
            </a:extLst>
          </p:cNvPr>
          <p:cNvSpPr txBox="1">
            <a:spLocks/>
          </p:cNvSpPr>
          <p:nvPr/>
        </p:nvSpPr>
        <p:spPr>
          <a:xfrm>
            <a:off x="221996" y="197739"/>
            <a:ext cx="3902964" cy="684000"/>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Utilities</a:t>
            </a:r>
          </a:p>
        </p:txBody>
      </p:sp>
      <p:sp>
        <p:nvSpPr>
          <p:cNvPr id="38" name="Content Placeholder 2">
            <a:extLst>
              <a:ext uri="{FF2B5EF4-FFF2-40B4-BE49-F238E27FC236}">
                <a16:creationId xmlns:a16="http://schemas.microsoft.com/office/drawing/2014/main" id="{A6E4D935-7C39-CCE9-1E5A-D5BB5102DEA2}"/>
              </a:ext>
            </a:extLst>
          </p:cNvPr>
          <p:cNvSpPr>
            <a:spLocks noGrp="1"/>
          </p:cNvSpPr>
          <p:nvPr>
            <p:ph idx="1"/>
          </p:nvPr>
        </p:nvSpPr>
        <p:spPr>
          <a:xfrm>
            <a:off x="4785360" y="4877738"/>
            <a:ext cx="7047973" cy="1705941"/>
          </a:xfrm>
        </p:spPr>
        <p:txBody>
          <a:bodyPr>
            <a:normAutofit fontScale="85000" lnSpcReduction="10000"/>
          </a:bodyPr>
          <a:lstStyle/>
          <a:p>
            <a:r>
              <a:rPr lang="en-ZA" b="1" dirty="0">
                <a:solidFill>
                  <a:schemeClr val="tx2">
                    <a:lumMod val="75000"/>
                  </a:schemeClr>
                </a:solidFill>
              </a:rPr>
              <a:t>State: </a:t>
            </a:r>
            <a:r>
              <a:rPr lang="en-ZA" dirty="0">
                <a:solidFill>
                  <a:schemeClr val="tx2">
                    <a:lumMod val="75000"/>
                  </a:schemeClr>
                </a:solidFill>
              </a:rPr>
              <a:t>PowerPlant, WasteManagement, WaterSupply </a:t>
            </a:r>
          </a:p>
          <a:p>
            <a:r>
              <a:rPr lang="en-ZA" b="1" dirty="0">
                <a:solidFill>
                  <a:schemeClr val="tx2">
                    <a:lumMod val="75000"/>
                  </a:schemeClr>
                </a:solidFill>
              </a:rPr>
              <a:t>ConcreteStates: </a:t>
            </a:r>
            <a:r>
              <a:rPr lang="en-ZA" dirty="0">
                <a:solidFill>
                  <a:schemeClr val="tx2">
                    <a:lumMod val="75000"/>
                  </a:schemeClr>
                </a:solidFill>
              </a:rPr>
              <a:t>FunctionalPowerPlant, NonFunctionalPowerPlant</a:t>
            </a:r>
          </a:p>
          <a:p>
            <a:r>
              <a:rPr lang="en-ZA" b="1" dirty="0">
                <a:solidFill>
                  <a:schemeClr val="tx2">
                    <a:lumMod val="75000"/>
                  </a:schemeClr>
                </a:solidFill>
              </a:rPr>
              <a:t>Context: </a:t>
            </a:r>
            <a:r>
              <a:rPr lang="en-ZA" dirty="0">
                <a:solidFill>
                  <a:schemeClr val="tx2">
                    <a:lumMod val="75000"/>
                  </a:schemeClr>
                </a:solidFill>
              </a:rPr>
              <a:t>Government</a:t>
            </a:r>
          </a:p>
        </p:txBody>
      </p:sp>
    </p:spTree>
    <p:extLst>
      <p:ext uri="{BB962C8B-B14F-4D97-AF65-F5344CB8AC3E}">
        <p14:creationId xmlns:p14="http://schemas.microsoft.com/office/powerpoint/2010/main" val="41913978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FA6F977-9214-DB76-1239-EA93FA8BC15F}"/>
              </a:ext>
            </a:extLst>
          </p:cNvPr>
          <p:cNvPicPr>
            <a:picLocks noChangeAspect="1"/>
          </p:cNvPicPr>
          <p:nvPr/>
        </p:nvPicPr>
        <p:blipFill>
          <a:blip r:embed="rId2"/>
          <a:stretch>
            <a:fillRect/>
          </a:stretch>
        </p:blipFill>
        <p:spPr>
          <a:xfrm>
            <a:off x="199448" y="-1"/>
            <a:ext cx="6424636" cy="6754105"/>
          </a:xfrm>
          <a:prstGeom prst="rect">
            <a:avLst/>
          </a:prstGeom>
        </p:spPr>
      </p:pic>
      <p:sp>
        <p:nvSpPr>
          <p:cNvPr id="6" name="Title 1">
            <a:extLst>
              <a:ext uri="{FF2B5EF4-FFF2-40B4-BE49-F238E27FC236}">
                <a16:creationId xmlns:a16="http://schemas.microsoft.com/office/drawing/2014/main" id="{9DEA2B0E-6521-0B32-2144-D73C14E43BF7}"/>
              </a:ext>
            </a:extLst>
          </p:cNvPr>
          <p:cNvSpPr txBox="1">
            <a:spLocks/>
          </p:cNvSpPr>
          <p:nvPr/>
        </p:nvSpPr>
        <p:spPr>
          <a:xfrm>
            <a:off x="7569093" y="314696"/>
            <a:ext cx="3902964" cy="6341285"/>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Utilities</a:t>
            </a:r>
          </a:p>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Sequence</a:t>
            </a:r>
          </a:p>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Diagram</a:t>
            </a:r>
          </a:p>
        </p:txBody>
      </p:sp>
    </p:spTree>
    <p:extLst>
      <p:ext uri="{BB962C8B-B14F-4D97-AF65-F5344CB8AC3E}">
        <p14:creationId xmlns:p14="http://schemas.microsoft.com/office/powerpoint/2010/main" val="646480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992ECC7-55BF-0A0B-6D18-D958B9C653DF}"/>
              </a:ext>
            </a:extLst>
          </p:cNvPr>
          <p:cNvSpPr txBox="1">
            <a:spLocks/>
          </p:cNvSpPr>
          <p:nvPr/>
        </p:nvSpPr>
        <p:spPr>
          <a:xfrm>
            <a:off x="393404" y="229635"/>
            <a:ext cx="3434317" cy="6373184"/>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Utilities Activity Diagram</a:t>
            </a:r>
          </a:p>
        </p:txBody>
      </p:sp>
      <p:pic>
        <p:nvPicPr>
          <p:cNvPr id="6" name="Picture 5">
            <a:extLst>
              <a:ext uri="{FF2B5EF4-FFF2-40B4-BE49-F238E27FC236}">
                <a16:creationId xmlns:a16="http://schemas.microsoft.com/office/drawing/2014/main" id="{06E23233-9973-8387-85D8-B866BE8C4F75}"/>
              </a:ext>
            </a:extLst>
          </p:cNvPr>
          <p:cNvPicPr>
            <a:picLocks noChangeAspect="1"/>
          </p:cNvPicPr>
          <p:nvPr/>
        </p:nvPicPr>
        <p:blipFill>
          <a:blip r:embed="rId2"/>
          <a:stretch>
            <a:fillRect/>
          </a:stretch>
        </p:blipFill>
        <p:spPr>
          <a:xfrm>
            <a:off x="4357929" y="569877"/>
            <a:ext cx="7440667" cy="5894718"/>
          </a:xfrm>
          <a:prstGeom prst="rect">
            <a:avLst/>
          </a:prstGeom>
        </p:spPr>
      </p:pic>
    </p:spTree>
    <p:extLst>
      <p:ext uri="{BB962C8B-B14F-4D97-AF65-F5344CB8AC3E}">
        <p14:creationId xmlns:p14="http://schemas.microsoft.com/office/powerpoint/2010/main" val="43522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Interior of empty bus">
            <a:extLst>
              <a:ext uri="{FF2B5EF4-FFF2-40B4-BE49-F238E27FC236}">
                <a16:creationId xmlns:a16="http://schemas.microsoft.com/office/drawing/2014/main" id="{6CEA540B-1D6A-C631-92A7-D47BC53F6CE0}"/>
              </a:ext>
            </a:extLst>
          </p:cNvPr>
          <p:cNvPicPr>
            <a:picLocks noChangeAspect="1"/>
          </p:cNvPicPr>
          <p:nvPr/>
        </p:nvPicPr>
        <p:blipFill>
          <a:blip r:embed="rId2"/>
          <a:srcRect l="24361" r="22980" b="-2"/>
          <a:stretch/>
        </p:blipFill>
        <p:spPr>
          <a:xfrm>
            <a:off x="0" y="0"/>
            <a:ext cx="5410197" cy="6858002"/>
          </a:xfrm>
          <a:prstGeom prst="rect">
            <a:avLst/>
          </a:prstGeom>
        </p:spPr>
      </p:pic>
      <p:sp useBgFill="1">
        <p:nvSpPr>
          <p:cNvPr id="13" name="Rectangle 12">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69B46E8-718E-E38B-9CF8-048F55D9A8AB}"/>
              </a:ext>
            </a:extLst>
          </p:cNvPr>
          <p:cNvSpPr>
            <a:spLocks noGrp="1"/>
          </p:cNvSpPr>
          <p:nvPr>
            <p:ph idx="1"/>
          </p:nvPr>
        </p:nvSpPr>
        <p:spPr>
          <a:xfrm>
            <a:off x="4986547" y="990600"/>
            <a:ext cx="7038875" cy="5709920"/>
          </a:xfrm>
        </p:spPr>
        <p:txBody>
          <a:bodyPr vert="horz" lIns="91440" tIns="45720" rIns="91440" bIns="45720" rtlCol="0" anchor="ctr">
            <a:normAutofit fontScale="92500"/>
          </a:bodyPr>
          <a:lstStyle/>
          <a:p>
            <a:pPr marL="857250" lvl="1" indent="-342900">
              <a:lnSpc>
                <a:spcPct val="120000"/>
              </a:lnSpc>
              <a:spcBef>
                <a:spcPts val="0"/>
              </a:spcBef>
            </a:pPr>
            <a:r>
              <a:rPr lang="en-US" sz="2000" b="1" dirty="0">
                <a:solidFill>
                  <a:schemeClr val="tx2">
                    <a:lumMod val="75000"/>
                  </a:schemeClr>
                </a:solidFill>
                <a:effectLst/>
              </a:rPr>
              <a:t>Roads: </a:t>
            </a:r>
            <a:r>
              <a:rPr lang="en-US" sz="2000" dirty="0">
                <a:solidFill>
                  <a:schemeClr val="tx2">
                    <a:lumMod val="75000"/>
                  </a:schemeClr>
                </a:solidFill>
                <a:effectLst/>
              </a:rPr>
              <a:t>Basic infrastructure for public transport movement.</a:t>
            </a:r>
          </a:p>
          <a:p>
            <a:pPr marL="742950" marR="0" lvl="1">
              <a:lnSpc>
                <a:spcPct val="120000"/>
              </a:lnSpc>
              <a:spcBef>
                <a:spcPts val="0"/>
              </a:spcBef>
              <a:spcAft>
                <a:spcPts val="0"/>
              </a:spcAft>
            </a:pPr>
            <a:r>
              <a:rPr lang="en-US" sz="2000" b="1" dirty="0">
                <a:solidFill>
                  <a:schemeClr val="tx2">
                    <a:lumMod val="75000"/>
                  </a:schemeClr>
                </a:solidFill>
                <a:effectLst/>
              </a:rPr>
              <a:t>Public Transit: </a:t>
            </a:r>
            <a:r>
              <a:rPr lang="en-US" sz="2000" dirty="0">
                <a:solidFill>
                  <a:schemeClr val="tx2">
                    <a:lumMod val="75000"/>
                  </a:schemeClr>
                </a:solidFill>
                <a:effectLst/>
              </a:rPr>
              <a:t>Buses to transport citizens to and from place of employment.</a:t>
            </a:r>
            <a:endParaRPr lang="en-US" sz="2000" dirty="0">
              <a:solidFill>
                <a:schemeClr val="tx2">
                  <a:lumMod val="75000"/>
                </a:schemeClr>
              </a:solidFill>
            </a:endParaRPr>
          </a:p>
          <a:p>
            <a:pPr lvl="2">
              <a:lnSpc>
                <a:spcPct val="120000"/>
              </a:lnSpc>
              <a:spcBef>
                <a:spcPts val="0"/>
              </a:spcBef>
            </a:pPr>
            <a:r>
              <a:rPr lang="en-US" dirty="0">
                <a:solidFill>
                  <a:schemeClr val="tx2">
                    <a:lumMod val="75000"/>
                  </a:schemeClr>
                </a:solidFill>
                <a:effectLst/>
              </a:rPr>
              <a:t>Commercial busses transport citizens of type Commercial Worker to/from their Residence: House to/from Workplace: shop/mall/office on a Commercial road</a:t>
            </a:r>
          </a:p>
          <a:p>
            <a:pPr lvl="2">
              <a:lnSpc>
                <a:spcPct val="120000"/>
              </a:lnSpc>
              <a:spcBef>
                <a:spcPts val="0"/>
              </a:spcBef>
            </a:pPr>
            <a:r>
              <a:rPr lang="en-US" dirty="0">
                <a:solidFill>
                  <a:schemeClr val="tx2">
                    <a:lumMod val="75000"/>
                  </a:schemeClr>
                </a:solidFill>
                <a:effectLst/>
              </a:rPr>
              <a:t>Government busses transport citizens of type Government Workers to/from their Residence: Mansion to/from Workplace: school/hospital/government on a Government road</a:t>
            </a:r>
          </a:p>
          <a:p>
            <a:pPr lvl="2">
              <a:lnSpc>
                <a:spcPct val="120000"/>
              </a:lnSpc>
              <a:spcBef>
                <a:spcPts val="0"/>
              </a:spcBef>
            </a:pPr>
            <a:r>
              <a:rPr lang="en-US" dirty="0">
                <a:solidFill>
                  <a:schemeClr val="tx2">
                    <a:lumMod val="75000"/>
                  </a:schemeClr>
                </a:solidFill>
                <a:effectLst/>
              </a:rPr>
              <a:t>Industrial busses transport citizens of type Industrial Workers to/from Residence: Apartment to/from Workplace: warehouse/plant/factory on an Industrial road</a:t>
            </a:r>
            <a:endParaRPr lang="en-US" dirty="0">
              <a:solidFill>
                <a:schemeClr val="tx2">
                  <a:lumMod val="75000"/>
                </a:schemeClr>
              </a:solidFill>
            </a:endParaRPr>
          </a:p>
          <a:p>
            <a:pPr marL="457200" marR="0" lvl="1">
              <a:lnSpc>
                <a:spcPct val="120000"/>
              </a:lnSpc>
              <a:spcBef>
                <a:spcPts val="0"/>
              </a:spcBef>
              <a:spcAft>
                <a:spcPts val="0"/>
              </a:spcAft>
            </a:pPr>
            <a:endParaRPr lang="en-US" sz="2000" dirty="0">
              <a:solidFill>
                <a:schemeClr val="tx2">
                  <a:lumMod val="75000"/>
                </a:schemeClr>
              </a:solidFill>
              <a:effectLst/>
            </a:endParaRPr>
          </a:p>
          <a:p>
            <a:pPr marL="742950" marR="0" lvl="1">
              <a:lnSpc>
                <a:spcPct val="120000"/>
              </a:lnSpc>
              <a:spcBef>
                <a:spcPts val="0"/>
              </a:spcBef>
              <a:spcAft>
                <a:spcPts val="0"/>
              </a:spcAft>
            </a:pPr>
            <a:r>
              <a:rPr lang="en-US" sz="2000" b="1" dirty="0">
                <a:solidFill>
                  <a:schemeClr val="tx2">
                    <a:lumMod val="75000"/>
                  </a:schemeClr>
                </a:solidFill>
                <a:effectLst/>
              </a:rPr>
              <a:t>Trains: </a:t>
            </a:r>
            <a:r>
              <a:rPr lang="en-US" sz="2000" dirty="0">
                <a:solidFill>
                  <a:schemeClr val="tx2">
                    <a:lumMod val="75000"/>
                  </a:schemeClr>
                </a:solidFill>
                <a:effectLst/>
              </a:rPr>
              <a:t>Transport materials on railways</a:t>
            </a:r>
          </a:p>
          <a:p>
            <a:pPr marL="0"/>
            <a:endParaRPr lang="en-US" sz="1400" dirty="0"/>
          </a:p>
        </p:txBody>
      </p:sp>
      <p:sp>
        <p:nvSpPr>
          <p:cNvPr id="2" name="Title 1">
            <a:extLst>
              <a:ext uri="{FF2B5EF4-FFF2-40B4-BE49-F238E27FC236}">
                <a16:creationId xmlns:a16="http://schemas.microsoft.com/office/drawing/2014/main" id="{92759062-91A7-96DE-424C-3F9EF38648DA}"/>
              </a:ext>
            </a:extLst>
          </p:cNvPr>
          <p:cNvSpPr>
            <a:spLocks noGrp="1"/>
          </p:cNvSpPr>
          <p:nvPr>
            <p:ph type="title"/>
          </p:nvPr>
        </p:nvSpPr>
        <p:spPr>
          <a:xfrm>
            <a:off x="6117351" y="157480"/>
            <a:ext cx="5704840" cy="731520"/>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Transportation</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39208286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A7E45A8C-1736-6EA5-D8A1-67AB11512B3D}"/>
              </a:ext>
            </a:extLst>
          </p:cNvPr>
          <p:cNvSpPr>
            <a:spLocks noGrp="1"/>
          </p:cNvSpPr>
          <p:nvPr>
            <p:ph idx="1"/>
          </p:nvPr>
        </p:nvSpPr>
        <p:spPr>
          <a:xfrm>
            <a:off x="6378575" y="0"/>
            <a:ext cx="5622607" cy="6858000"/>
          </a:xfrm>
        </p:spPr>
        <p:txBody>
          <a:bodyPr>
            <a:noAutofit/>
          </a:bodyPr>
          <a:lstStyle/>
          <a:p>
            <a:pPr marL="0" indent="0" algn="ctr">
              <a:lnSpc>
                <a:spcPct val="120000"/>
              </a:lnSpc>
              <a:buNone/>
            </a:pPr>
            <a:r>
              <a:rPr lang="en-ZA" sz="1800" b="1" u="sng" dirty="0">
                <a:solidFill>
                  <a:schemeClr val="tx2">
                    <a:lumMod val="75000"/>
                  </a:schemeClr>
                </a:solidFill>
              </a:rPr>
              <a:t>Uses Adapter design Pattern</a:t>
            </a:r>
          </a:p>
          <a:p>
            <a:pPr marL="0" indent="0">
              <a:lnSpc>
                <a:spcPct val="120000"/>
              </a:lnSpc>
              <a:buNone/>
            </a:pPr>
            <a:r>
              <a:rPr lang="en-ZA" sz="1800" b="1" dirty="0" err="1">
                <a:solidFill>
                  <a:schemeClr val="tx2">
                    <a:lumMod val="75000"/>
                  </a:schemeClr>
                </a:solidFill>
              </a:rPr>
              <a:t>Adaptees</a:t>
            </a:r>
            <a:r>
              <a:rPr lang="en-ZA" sz="1800" b="1" dirty="0">
                <a:solidFill>
                  <a:schemeClr val="tx2">
                    <a:lumMod val="75000"/>
                  </a:schemeClr>
                </a:solidFill>
              </a:rPr>
              <a:t>: </a:t>
            </a:r>
            <a:r>
              <a:rPr lang="en-ZA" sz="1800" dirty="0">
                <a:solidFill>
                  <a:schemeClr val="tx2">
                    <a:lumMod val="75000"/>
                  </a:schemeClr>
                </a:solidFill>
              </a:rPr>
              <a:t>Have specific requests</a:t>
            </a:r>
          </a:p>
          <a:p>
            <a:pPr marL="0" indent="0">
              <a:lnSpc>
                <a:spcPct val="120000"/>
              </a:lnSpc>
              <a:buNone/>
            </a:pPr>
            <a:r>
              <a:rPr lang="en-ZA" sz="1800" dirty="0" err="1">
                <a:solidFill>
                  <a:schemeClr val="tx2">
                    <a:lumMod val="75000"/>
                  </a:schemeClr>
                </a:solidFill>
              </a:rPr>
              <a:t>PublicTransport</a:t>
            </a:r>
            <a:r>
              <a:rPr lang="en-ZA" sz="1800" dirty="0">
                <a:solidFill>
                  <a:schemeClr val="tx2">
                    <a:lumMod val="75000"/>
                  </a:schemeClr>
                </a:solidFill>
              </a:rPr>
              <a:t>, </a:t>
            </a:r>
            <a:r>
              <a:rPr lang="en-ZA" sz="1800" dirty="0" err="1">
                <a:solidFill>
                  <a:schemeClr val="tx2">
                    <a:lumMod val="75000"/>
                  </a:schemeClr>
                </a:solidFill>
              </a:rPr>
              <a:t>RoadSystem</a:t>
            </a:r>
            <a:r>
              <a:rPr lang="en-ZA" sz="1800" dirty="0">
                <a:solidFill>
                  <a:schemeClr val="tx2">
                    <a:lumMod val="75000"/>
                  </a:schemeClr>
                </a:solidFill>
              </a:rPr>
              <a:t> and </a:t>
            </a:r>
            <a:r>
              <a:rPr lang="en-ZA" sz="1800" dirty="0" err="1">
                <a:solidFill>
                  <a:schemeClr val="tx2">
                    <a:lumMod val="75000"/>
                  </a:schemeClr>
                </a:solidFill>
              </a:rPr>
              <a:t>RailSystem</a:t>
            </a:r>
            <a:endParaRPr lang="en-ZA" sz="1800" dirty="0">
              <a:solidFill>
                <a:schemeClr val="tx2">
                  <a:lumMod val="75000"/>
                </a:schemeClr>
              </a:solidFill>
            </a:endParaRPr>
          </a:p>
          <a:p>
            <a:pPr marL="0" indent="0">
              <a:lnSpc>
                <a:spcPct val="120000"/>
              </a:lnSpc>
              <a:buNone/>
            </a:pPr>
            <a:r>
              <a:rPr lang="en-ZA" sz="1800" b="1" dirty="0">
                <a:solidFill>
                  <a:schemeClr val="tx2">
                    <a:lumMod val="75000"/>
                  </a:schemeClr>
                </a:solidFill>
              </a:rPr>
              <a:t>Adapters: </a:t>
            </a:r>
            <a:r>
              <a:rPr lang="en-ZA" sz="1800" dirty="0">
                <a:solidFill>
                  <a:schemeClr val="tx2">
                    <a:lumMod val="75000"/>
                  </a:schemeClr>
                </a:solidFill>
              </a:rPr>
              <a:t>Call each corresponding </a:t>
            </a:r>
            <a:r>
              <a:rPr lang="en-ZA" sz="1800" dirty="0" err="1">
                <a:solidFill>
                  <a:schemeClr val="tx2">
                    <a:lumMod val="75000"/>
                  </a:schemeClr>
                </a:solidFill>
              </a:rPr>
              <a:t>adaptee’s</a:t>
            </a:r>
            <a:r>
              <a:rPr lang="en-ZA" sz="1800" dirty="0">
                <a:solidFill>
                  <a:schemeClr val="tx2">
                    <a:lumMod val="75000"/>
                  </a:schemeClr>
                </a:solidFill>
              </a:rPr>
              <a:t> specific request.</a:t>
            </a:r>
          </a:p>
          <a:p>
            <a:pPr>
              <a:lnSpc>
                <a:spcPct val="120000"/>
              </a:lnSpc>
            </a:pPr>
            <a:r>
              <a:rPr lang="en-ZA" sz="1800" u="sng" dirty="0" err="1">
                <a:solidFill>
                  <a:schemeClr val="tx2">
                    <a:lumMod val="75000"/>
                  </a:schemeClr>
                </a:solidFill>
              </a:rPr>
              <a:t>PublicTransitAdapter</a:t>
            </a:r>
            <a:r>
              <a:rPr lang="en-ZA" sz="1800" u="sng" dirty="0">
                <a:solidFill>
                  <a:schemeClr val="tx2">
                    <a:lumMod val="75000"/>
                  </a:schemeClr>
                </a:solidFill>
              </a:rPr>
              <a:t> : </a:t>
            </a:r>
            <a:r>
              <a:rPr lang="en-ZA" sz="1800" dirty="0">
                <a:solidFill>
                  <a:schemeClr val="tx2">
                    <a:lumMod val="75000"/>
                  </a:schemeClr>
                </a:solidFill>
              </a:rPr>
              <a:t>adapts current transport by increasing capacity, when adding passengers/materials will exceed current capacity.</a:t>
            </a:r>
          </a:p>
          <a:p>
            <a:pPr>
              <a:lnSpc>
                <a:spcPct val="120000"/>
              </a:lnSpc>
            </a:pPr>
            <a:r>
              <a:rPr lang="en-ZA" sz="1800" dirty="0" err="1">
                <a:solidFill>
                  <a:schemeClr val="tx2">
                    <a:lumMod val="75000"/>
                  </a:schemeClr>
                </a:solidFill>
              </a:rPr>
              <a:t>RoadSystemAdapter</a:t>
            </a:r>
            <a:r>
              <a:rPr lang="en-ZA" sz="1800" dirty="0">
                <a:solidFill>
                  <a:schemeClr val="tx2">
                    <a:lumMod val="75000"/>
                  </a:schemeClr>
                </a:solidFill>
              </a:rPr>
              <a:t> : adapts current road system by using utilization to calculate what the number of busses is compared to maximum amount of busses allowed on a road, if ration becomes too large a road is added in upgrade</a:t>
            </a:r>
          </a:p>
          <a:p>
            <a:pPr>
              <a:lnSpc>
                <a:spcPct val="120000"/>
              </a:lnSpc>
            </a:pPr>
            <a:r>
              <a:rPr lang="en-ZA" sz="1800" dirty="0" err="1">
                <a:solidFill>
                  <a:schemeClr val="tx2">
                    <a:lumMod val="75000"/>
                  </a:schemeClr>
                </a:solidFill>
              </a:rPr>
              <a:t>RailSystemAdapter</a:t>
            </a:r>
            <a:r>
              <a:rPr lang="en-ZA" sz="1800" dirty="0">
                <a:solidFill>
                  <a:schemeClr val="tx2">
                    <a:lumMod val="75000"/>
                  </a:schemeClr>
                </a:solidFill>
              </a:rPr>
              <a:t> : adapts current railway system by using utilization to determine the amount of trains per railway and adds railways in update when the ratio becomes too large</a:t>
            </a:r>
          </a:p>
          <a:p>
            <a:pPr marL="0" indent="0">
              <a:lnSpc>
                <a:spcPct val="120000"/>
              </a:lnSpc>
              <a:buNone/>
            </a:pPr>
            <a:r>
              <a:rPr lang="en-ZA" sz="1800" b="1" dirty="0">
                <a:solidFill>
                  <a:schemeClr val="tx2">
                    <a:lumMod val="75000"/>
                  </a:schemeClr>
                </a:solidFill>
              </a:rPr>
              <a:t>Target: </a:t>
            </a:r>
            <a:r>
              <a:rPr lang="en-ZA" sz="1800" dirty="0">
                <a:solidFill>
                  <a:schemeClr val="tx2">
                    <a:lumMod val="75000"/>
                  </a:schemeClr>
                </a:solidFill>
              </a:rPr>
              <a:t>UnifiedTransportSystem</a:t>
            </a:r>
          </a:p>
          <a:p>
            <a:pPr marL="0" indent="0">
              <a:buNone/>
            </a:pPr>
            <a:endParaRPr lang="en-ZA" sz="1800" dirty="0">
              <a:solidFill>
                <a:schemeClr val="tx2">
                  <a:lumMod val="75000"/>
                </a:schemeClr>
              </a:solidFill>
            </a:endParaRPr>
          </a:p>
        </p:txBody>
      </p:sp>
      <p:pic>
        <p:nvPicPr>
          <p:cNvPr id="12" name="Picture 11" descr="A diagram of a network&#10;&#10;Description automatically generated">
            <a:extLst>
              <a:ext uri="{FF2B5EF4-FFF2-40B4-BE49-F238E27FC236}">
                <a16:creationId xmlns:a16="http://schemas.microsoft.com/office/drawing/2014/main" id="{DDD13EE2-9BA4-09E5-F015-8471709FF0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25" y="319087"/>
            <a:ext cx="6305550" cy="6219825"/>
          </a:xfrm>
          <a:prstGeom prst="rect">
            <a:avLst/>
          </a:prstGeom>
        </p:spPr>
      </p:pic>
      <p:sp>
        <p:nvSpPr>
          <p:cNvPr id="4" name="Title 1">
            <a:extLst>
              <a:ext uri="{FF2B5EF4-FFF2-40B4-BE49-F238E27FC236}">
                <a16:creationId xmlns:a16="http://schemas.microsoft.com/office/drawing/2014/main" id="{F40B48E8-8F42-8DB7-1B81-FF2B1F6E9DAF}"/>
              </a:ext>
            </a:extLst>
          </p:cNvPr>
          <p:cNvSpPr txBox="1">
            <a:spLocks/>
          </p:cNvSpPr>
          <p:nvPr/>
        </p:nvSpPr>
        <p:spPr>
          <a:xfrm>
            <a:off x="3833497" y="226502"/>
            <a:ext cx="2361563" cy="459298"/>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20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Transportation</a:t>
            </a:r>
          </a:p>
        </p:txBody>
      </p:sp>
    </p:spTree>
    <p:extLst>
      <p:ext uri="{BB962C8B-B14F-4D97-AF65-F5344CB8AC3E}">
        <p14:creationId xmlns:p14="http://schemas.microsoft.com/office/powerpoint/2010/main" val="10110066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6620358-D3E0-571A-1C66-A64B3D40F3A1}"/>
              </a:ext>
            </a:extLst>
          </p:cNvPr>
          <p:cNvSpPr>
            <a:spLocks noGrp="1"/>
          </p:cNvSpPr>
          <p:nvPr>
            <p:ph type="title"/>
          </p:nvPr>
        </p:nvSpPr>
        <p:spPr>
          <a:xfrm>
            <a:off x="329609" y="157480"/>
            <a:ext cx="11492582" cy="731520"/>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Transportation Activity Diagram</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pic>
        <p:nvPicPr>
          <p:cNvPr id="6" name="Picture 5">
            <a:extLst>
              <a:ext uri="{FF2B5EF4-FFF2-40B4-BE49-F238E27FC236}">
                <a16:creationId xmlns:a16="http://schemas.microsoft.com/office/drawing/2014/main" id="{0D59DF6E-A3D3-0271-8096-0AB4EDBF4BE3}"/>
              </a:ext>
            </a:extLst>
          </p:cNvPr>
          <p:cNvPicPr>
            <a:picLocks noChangeAspect="1"/>
          </p:cNvPicPr>
          <p:nvPr/>
        </p:nvPicPr>
        <p:blipFill rotWithShape="1">
          <a:blip r:embed="rId2"/>
          <a:srcRect l="15358"/>
          <a:stretch/>
        </p:blipFill>
        <p:spPr>
          <a:xfrm>
            <a:off x="1446028" y="1500048"/>
            <a:ext cx="9685047" cy="3857903"/>
          </a:xfrm>
          <a:prstGeom prst="rect">
            <a:avLst/>
          </a:prstGeom>
        </p:spPr>
      </p:pic>
    </p:spTree>
    <p:extLst>
      <p:ext uri="{BB962C8B-B14F-4D97-AF65-F5344CB8AC3E}">
        <p14:creationId xmlns:p14="http://schemas.microsoft.com/office/powerpoint/2010/main" val="293022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0000"/>
            <a:lum/>
          </a:blip>
          <a:srcRect/>
          <a:stretch>
            <a:fillRect l="-14000" r="-1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0E8B6-4E4E-4D58-91B0-41165669E4B0}"/>
              </a:ext>
            </a:extLst>
          </p:cNvPr>
          <p:cNvSpPr>
            <a:spLocks noGrp="1"/>
          </p:cNvSpPr>
          <p:nvPr>
            <p:ph type="title"/>
          </p:nvPr>
        </p:nvSpPr>
        <p:spPr>
          <a:solidFill>
            <a:schemeClr val="tx2">
              <a:lumMod val="75000"/>
            </a:schemeClr>
          </a:solidFill>
        </p:spPr>
        <p:txBody>
          <a:bodyPr>
            <a:noAutofit/>
          </a:bodyPr>
          <a:lstStyle/>
          <a:p>
            <a:pPr algn="ctr"/>
            <a:br>
              <a:rPr lang="en-ZA" sz="4800" i="0" u="none" strike="noStrike" dirty="0">
                <a:effectLst/>
                <a:latin typeface="-apple-system"/>
              </a:rPr>
            </a:br>
            <a:r>
              <a:rPr lang="en-ZA"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sudo-apt-get-marks members</a:t>
            </a:r>
            <a:br>
              <a:rPr lang="en-ZA"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br>
            <a:endParaRPr lang="en-ZA" sz="4800" dirty="0"/>
          </a:p>
        </p:txBody>
      </p:sp>
      <p:sp>
        <p:nvSpPr>
          <p:cNvPr id="3" name="Content Placeholder 2">
            <a:extLst>
              <a:ext uri="{FF2B5EF4-FFF2-40B4-BE49-F238E27FC236}">
                <a16:creationId xmlns:a16="http://schemas.microsoft.com/office/drawing/2014/main" id="{95205E75-E2B8-803C-74F4-05DFFA561B34}"/>
              </a:ext>
            </a:extLst>
          </p:cNvPr>
          <p:cNvSpPr>
            <a:spLocks noGrp="1"/>
          </p:cNvSpPr>
          <p:nvPr>
            <p:ph idx="1"/>
          </p:nvPr>
        </p:nvSpPr>
        <p:spPr>
          <a:xfrm>
            <a:off x="838200" y="1825625"/>
            <a:ext cx="10515600" cy="4390118"/>
          </a:xfrm>
        </p:spPr>
        <p:txBody>
          <a:bodyPr>
            <a:normAutofit fontScale="92500" lnSpcReduction="10000"/>
          </a:bodyPr>
          <a:lstStyle/>
          <a:p>
            <a:pPr marL="0" marR="0" algn="ctr">
              <a:lnSpc>
                <a:spcPct val="107000"/>
              </a:lnSpc>
              <a:spcBef>
                <a:spcPts val="0"/>
              </a:spcBef>
              <a:spcAft>
                <a:spcPts val="800"/>
              </a:spcAft>
            </a:pPr>
            <a:r>
              <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u22497082 - Ethan </a:t>
            </a:r>
            <a:r>
              <a:rPr lang="en-ZA" sz="3600" kern="100" dirty="0" err="1">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Vletter</a:t>
            </a:r>
            <a:endPar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endParaRPr>
          </a:p>
          <a:p>
            <a:pPr marL="0" marR="0" algn="ctr">
              <a:lnSpc>
                <a:spcPct val="107000"/>
              </a:lnSpc>
              <a:spcBef>
                <a:spcPts val="0"/>
              </a:spcBef>
              <a:spcAft>
                <a:spcPts val="800"/>
              </a:spcAft>
            </a:pPr>
            <a:r>
              <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u22652974 - </a:t>
            </a:r>
            <a:r>
              <a:rPr lang="en-ZA" sz="3600" kern="100" dirty="0" err="1">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Carinda</a:t>
            </a:r>
            <a:r>
              <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 Smith</a:t>
            </a:r>
          </a:p>
          <a:p>
            <a:pPr marL="0" marR="0" algn="ctr">
              <a:lnSpc>
                <a:spcPct val="107000"/>
              </a:lnSpc>
              <a:spcBef>
                <a:spcPts val="0"/>
              </a:spcBef>
              <a:spcAft>
                <a:spcPts val="800"/>
              </a:spcAft>
            </a:pPr>
            <a:r>
              <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u23632730 - </a:t>
            </a:r>
            <a:r>
              <a:rPr lang="en-ZA" sz="3600" kern="100" dirty="0" err="1">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Janri</a:t>
            </a:r>
            <a:r>
              <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 du Toit</a:t>
            </a:r>
          </a:p>
          <a:p>
            <a:pPr marL="0" marR="0" algn="ctr">
              <a:lnSpc>
                <a:spcPct val="107000"/>
              </a:lnSpc>
              <a:spcBef>
                <a:spcPts val="0"/>
              </a:spcBef>
              <a:spcAft>
                <a:spcPts val="800"/>
              </a:spcAft>
            </a:pPr>
            <a:r>
              <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u23577674 - Ethan Wilke</a:t>
            </a:r>
          </a:p>
          <a:p>
            <a:pPr marL="0" marR="0" algn="ctr">
              <a:lnSpc>
                <a:spcPct val="107000"/>
              </a:lnSpc>
              <a:spcBef>
                <a:spcPts val="0"/>
              </a:spcBef>
              <a:spcAft>
                <a:spcPts val="800"/>
              </a:spcAft>
            </a:pPr>
            <a:r>
              <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u23656175 - James Neale</a:t>
            </a:r>
          </a:p>
          <a:p>
            <a:pPr marL="0" marR="0" algn="ctr">
              <a:lnSpc>
                <a:spcPct val="107000"/>
              </a:lnSpc>
              <a:spcBef>
                <a:spcPts val="0"/>
              </a:spcBef>
              <a:spcAft>
                <a:spcPts val="800"/>
              </a:spcAft>
            </a:pPr>
            <a:r>
              <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u23708833 - Megan Pretorius</a:t>
            </a:r>
          </a:p>
          <a:p>
            <a:pPr marL="0" marR="0" algn="ctr">
              <a:lnSpc>
                <a:spcPct val="107000"/>
              </a:lnSpc>
              <a:spcBef>
                <a:spcPts val="0"/>
              </a:spcBef>
              <a:spcAft>
                <a:spcPts val="800"/>
              </a:spcAft>
            </a:pPr>
            <a:r>
              <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u23590883 - Marco </a:t>
            </a:r>
            <a:r>
              <a:rPr lang="en-ZA" sz="3600" kern="100" dirty="0" err="1">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rPr>
              <a:t>Paximadis</a:t>
            </a:r>
            <a:endParaRPr lang="en-ZA" sz="3600" kern="100" dirty="0">
              <a:solidFill>
                <a:schemeClr val="tx2">
                  <a:lumMod val="75000"/>
                </a:schemeClr>
              </a:solidFill>
              <a:effectLst/>
              <a:latin typeface="ADLaM Display" panose="02010000000000000000" pitchFamily="2" charset="0"/>
              <a:ea typeface="ADLaM Display" panose="02010000000000000000" pitchFamily="2" charset="0"/>
              <a:cs typeface="ADLaM Display" panose="02010000000000000000" pitchFamily="2" charset="0"/>
            </a:endParaRPr>
          </a:p>
          <a:p>
            <a:pPr marL="0" indent="0" algn="ctr">
              <a:buNone/>
            </a:pPr>
            <a:endParaRPr lang="en-ZA" sz="4800" dirty="0">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25864293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21977C0-9A7F-3F8F-D50F-0DA944FACD89}"/>
              </a:ext>
            </a:extLst>
          </p:cNvPr>
          <p:cNvSpPr>
            <a:spLocks noGrp="1"/>
          </p:cNvSpPr>
          <p:nvPr>
            <p:ph type="title"/>
          </p:nvPr>
        </p:nvSpPr>
        <p:spPr>
          <a:xfrm>
            <a:off x="213360" y="139854"/>
            <a:ext cx="11875859" cy="783646"/>
          </a:xfrm>
          <a:solidFill>
            <a:schemeClr val="tx2">
              <a:lumMod val="75000"/>
            </a:schemeClr>
          </a:solidFill>
        </p:spPr>
        <p:txBody>
          <a:bodyPr>
            <a:noAutofit/>
          </a:body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Routines:</a:t>
            </a:r>
          </a:p>
        </p:txBody>
      </p:sp>
      <p:sp>
        <p:nvSpPr>
          <p:cNvPr id="6" name="Content Placeholder 2">
            <a:extLst>
              <a:ext uri="{FF2B5EF4-FFF2-40B4-BE49-F238E27FC236}">
                <a16:creationId xmlns:a16="http://schemas.microsoft.com/office/drawing/2014/main" id="{E664DA20-429E-AF52-3A91-9B8A751F42EF}"/>
              </a:ext>
            </a:extLst>
          </p:cNvPr>
          <p:cNvSpPr>
            <a:spLocks noGrp="1"/>
          </p:cNvSpPr>
          <p:nvPr>
            <p:ph idx="1"/>
          </p:nvPr>
        </p:nvSpPr>
        <p:spPr>
          <a:xfrm>
            <a:off x="294290" y="1031358"/>
            <a:ext cx="11729544" cy="5550597"/>
          </a:xfrm>
        </p:spPr>
        <p:txBody>
          <a:bodyPr>
            <a:noAutofit/>
          </a:bodyPr>
          <a:lstStyle/>
          <a:p>
            <a:pPr marL="0" marR="0" lvl="0" indent="0" algn="ctr">
              <a:lnSpc>
                <a:spcPct val="107000"/>
              </a:lnSpc>
              <a:spcBef>
                <a:spcPts val="0"/>
              </a:spcBef>
              <a:spcAft>
                <a:spcPts val="0"/>
              </a:spcAft>
              <a:buNone/>
            </a:pPr>
            <a:r>
              <a:rPr lang="en-ZA" sz="2000" u="sng" kern="100" dirty="0">
                <a:effectLst/>
                <a:latin typeface="Calibri (Body)"/>
                <a:ea typeface="ADLaM Display" panose="02010000000000000000" pitchFamily="2" charset="0"/>
                <a:cs typeface="ADLaM Display" panose="02010000000000000000" pitchFamily="2" charset="0"/>
              </a:rPr>
              <a:t>Commands that the Government </a:t>
            </a:r>
            <a:r>
              <a:rPr lang="en-ZA" sz="2000" u="sng" kern="100" dirty="0">
                <a:latin typeface="Calibri (Body)"/>
                <a:ea typeface="ADLaM Display" panose="02010000000000000000" pitchFamily="2" charset="0"/>
                <a:cs typeface="ADLaM Display" panose="02010000000000000000" pitchFamily="2" charset="0"/>
              </a:rPr>
              <a:t>call:</a:t>
            </a:r>
            <a:endParaRPr lang="en-ZA" sz="2000" u="sng" kern="100" dirty="0">
              <a:effectLst/>
              <a:latin typeface="Calibri (Body)"/>
              <a:ea typeface="ADLaM Display" panose="02010000000000000000" pitchFamily="2" charset="0"/>
              <a:cs typeface="ADLaM Display" panose="02010000000000000000" pitchFamily="2" charset="0"/>
            </a:endParaRPr>
          </a:p>
          <a:p>
            <a:pPr marL="0" marR="0" lvl="0" indent="0" algn="ctr">
              <a:lnSpc>
                <a:spcPct val="107000"/>
              </a:lnSpc>
              <a:spcBef>
                <a:spcPts val="0"/>
              </a:spcBef>
              <a:spcAft>
                <a:spcPts val="0"/>
              </a:spcAft>
              <a:buNone/>
            </a:pPr>
            <a:endParaRPr lang="en-ZA" sz="2000" kern="100" dirty="0">
              <a:effectLst/>
              <a:latin typeface="Calibri (Body)"/>
              <a:ea typeface="ADLaM Display" panose="02010000000000000000" pitchFamily="2" charset="0"/>
              <a:cs typeface="ADLaM Display" panose="02010000000000000000" pitchFamily="2" charset="0"/>
            </a:endParaRPr>
          </a:p>
          <a:p>
            <a:pPr marL="457200" marR="0" lvl="1" indent="0">
              <a:lnSpc>
                <a:spcPct val="107000"/>
              </a:lnSpc>
              <a:spcBef>
                <a:spcPts val="0"/>
              </a:spcBef>
              <a:spcAft>
                <a:spcPts val="0"/>
              </a:spcAft>
              <a:buNone/>
            </a:pPr>
            <a:r>
              <a:rPr lang="en-ZA" sz="2000" b="1" kern="100" dirty="0">
                <a:effectLst/>
                <a:latin typeface="Calibri (Body)"/>
                <a:ea typeface="ADLaM Display" panose="02010000000000000000" pitchFamily="2" charset="0"/>
                <a:cs typeface="ADLaM Display" panose="02010000000000000000" pitchFamily="2" charset="0"/>
              </a:rPr>
              <a:t>Design Pattern: </a:t>
            </a:r>
            <a:r>
              <a:rPr lang="en-ZA" sz="2000" kern="100" dirty="0">
                <a:effectLst/>
                <a:latin typeface="Calibri (Body)"/>
                <a:ea typeface="ADLaM Display" panose="02010000000000000000" pitchFamily="2" charset="0"/>
                <a:cs typeface="ADLaM Display" panose="02010000000000000000" pitchFamily="2" charset="0"/>
              </a:rPr>
              <a:t>Implements the </a:t>
            </a:r>
            <a:r>
              <a:rPr lang="en-ZA" sz="2000" b="1" kern="100" dirty="0">
                <a:effectLst/>
                <a:latin typeface="Calibri (Body)"/>
                <a:ea typeface="ADLaM Display" panose="02010000000000000000" pitchFamily="2" charset="0"/>
                <a:cs typeface="ADLaM Display" panose="02010000000000000000" pitchFamily="2" charset="0"/>
              </a:rPr>
              <a:t>Command</a:t>
            </a:r>
            <a:r>
              <a:rPr lang="en-ZA" sz="2000" kern="100" dirty="0">
                <a:effectLst/>
                <a:latin typeface="Calibri (Body)"/>
                <a:ea typeface="ADLaM Display" panose="02010000000000000000" pitchFamily="2" charset="0"/>
                <a:cs typeface="ADLaM Display" panose="02010000000000000000" pitchFamily="2" charset="0"/>
              </a:rPr>
              <a:t> design pattern. Allowing for the government(user) to call the same method on several objects through one function call.</a:t>
            </a:r>
          </a:p>
          <a:p>
            <a:pPr marL="457200" marR="0" lvl="1" indent="0">
              <a:lnSpc>
                <a:spcPct val="107000"/>
              </a:lnSpc>
              <a:spcBef>
                <a:spcPts val="0"/>
              </a:spcBef>
              <a:spcAft>
                <a:spcPts val="0"/>
              </a:spcAft>
              <a:buNone/>
            </a:pPr>
            <a:endParaRPr lang="en-ZA" sz="2000" kern="100" dirty="0">
              <a:latin typeface="Calibri (Body)"/>
              <a:ea typeface="ADLaM Display" panose="02010000000000000000" pitchFamily="2" charset="0"/>
              <a:cs typeface="ADLaM Display" panose="02010000000000000000" pitchFamily="2" charset="0"/>
            </a:endParaRPr>
          </a:p>
          <a:p>
            <a:pPr lvl="1">
              <a:lnSpc>
                <a:spcPct val="107000"/>
              </a:lnSpc>
              <a:spcBef>
                <a:spcPts val="0"/>
              </a:spcBef>
            </a:pPr>
            <a:r>
              <a:rPr lang="en-US" sz="2000" kern="100" dirty="0">
                <a:effectLst/>
                <a:latin typeface="Calibri (Body)"/>
                <a:ea typeface="ADLaM Display" panose="02010000000000000000" pitchFamily="2" charset="0"/>
                <a:cs typeface="ADLaM Display" panose="02010000000000000000" pitchFamily="2" charset="0"/>
              </a:rPr>
              <a:t>Each concrete command stores a vector of their relevant adapter objects. The transport adapters call their </a:t>
            </a:r>
            <a:r>
              <a:rPr lang="en-US" sz="2000" kern="100" dirty="0" err="1">
                <a:effectLst/>
                <a:latin typeface="Calibri (Body)"/>
                <a:ea typeface="ADLaM Display" panose="02010000000000000000" pitchFamily="2" charset="0"/>
                <a:cs typeface="ADLaM Display" panose="02010000000000000000" pitchFamily="2" charset="0"/>
              </a:rPr>
              <a:t>performMaintenance</a:t>
            </a:r>
            <a:r>
              <a:rPr lang="en-US" sz="2000" kern="100" dirty="0">
                <a:effectLst/>
                <a:latin typeface="Calibri (Body)"/>
                <a:ea typeface="ADLaM Display" panose="02010000000000000000" pitchFamily="2" charset="0"/>
                <a:cs typeface="ADLaM Display" panose="02010000000000000000" pitchFamily="2" charset="0"/>
              </a:rPr>
              <a:t>() methods when the commands call their execute() methods. This allows for all the transport to be updated through on method call.</a:t>
            </a:r>
          </a:p>
          <a:p>
            <a:pPr marL="457200" lvl="1" indent="0">
              <a:lnSpc>
                <a:spcPct val="107000"/>
              </a:lnSpc>
              <a:spcBef>
                <a:spcPts val="0"/>
              </a:spcBef>
              <a:buNone/>
            </a:pPr>
            <a:endParaRPr lang="en-US" sz="2000" kern="100" dirty="0">
              <a:effectLst/>
              <a:latin typeface="Calibri (Body)"/>
              <a:ea typeface="ADLaM Display" panose="02010000000000000000" pitchFamily="2" charset="0"/>
              <a:cs typeface="ADLaM Display" panose="02010000000000000000" pitchFamily="2" charset="0"/>
            </a:endParaRPr>
          </a:p>
          <a:p>
            <a:pPr lvl="1">
              <a:lnSpc>
                <a:spcPct val="107000"/>
              </a:lnSpc>
              <a:spcBef>
                <a:spcPts val="0"/>
              </a:spcBef>
            </a:pPr>
            <a:r>
              <a:rPr lang="en-US" sz="2000" kern="100" dirty="0">
                <a:latin typeface="Calibri (Body)"/>
                <a:ea typeface="ADLaM Display" panose="02010000000000000000" pitchFamily="2" charset="0"/>
                <a:cs typeface="ADLaM Display" panose="02010000000000000000" pitchFamily="2" charset="0"/>
              </a:rPr>
              <a:t>Each concrete command is stored in a vector of </a:t>
            </a:r>
            <a:r>
              <a:rPr lang="en-US" sz="2000" kern="100" dirty="0" err="1">
                <a:latin typeface="Calibri (Body)"/>
                <a:ea typeface="ADLaM Display" panose="02010000000000000000" pitchFamily="2" charset="0"/>
                <a:cs typeface="ADLaM Display" panose="02010000000000000000" pitchFamily="2" charset="0"/>
              </a:rPr>
              <a:t>GovernmentCommands</a:t>
            </a:r>
            <a:r>
              <a:rPr lang="en-US" sz="2000" kern="100" dirty="0">
                <a:latin typeface="Calibri (Body)"/>
                <a:ea typeface="ADLaM Display" panose="02010000000000000000" pitchFamily="2" charset="0"/>
                <a:cs typeface="ADLaM Display" panose="02010000000000000000" pitchFamily="2" charset="0"/>
              </a:rPr>
              <a:t> within the </a:t>
            </a:r>
            <a:r>
              <a:rPr lang="en-US" sz="2000" kern="100" dirty="0" err="1">
                <a:latin typeface="Calibri (Body)"/>
                <a:ea typeface="ADLaM Display" panose="02010000000000000000" pitchFamily="2" charset="0"/>
                <a:cs typeface="ADLaM Display" panose="02010000000000000000" pitchFamily="2" charset="0"/>
              </a:rPr>
              <a:t>MonthlyRoutines</a:t>
            </a:r>
            <a:r>
              <a:rPr lang="en-US" sz="2000" kern="100" dirty="0">
                <a:latin typeface="Calibri (Body)"/>
                <a:ea typeface="ADLaM Display" panose="02010000000000000000" pitchFamily="2" charset="0"/>
                <a:cs typeface="ADLaM Display" panose="02010000000000000000" pitchFamily="2" charset="0"/>
              </a:rPr>
              <a:t> class. This allows for the government to call all Transport or all building related commands at once.</a:t>
            </a:r>
          </a:p>
          <a:p>
            <a:pPr marL="457200" lvl="1" indent="0">
              <a:lnSpc>
                <a:spcPct val="107000"/>
              </a:lnSpc>
              <a:spcBef>
                <a:spcPts val="0"/>
              </a:spcBef>
              <a:buNone/>
            </a:pPr>
            <a:endParaRPr lang="en-US" sz="2000" kern="100" dirty="0">
              <a:latin typeface="Calibri (Body)"/>
              <a:ea typeface="ADLaM Display" panose="02010000000000000000" pitchFamily="2" charset="0"/>
              <a:cs typeface="ADLaM Display" panose="02010000000000000000" pitchFamily="2" charset="0"/>
            </a:endParaRPr>
          </a:p>
          <a:p>
            <a:pPr lvl="1">
              <a:lnSpc>
                <a:spcPct val="107000"/>
              </a:lnSpc>
              <a:spcBef>
                <a:spcPts val="0"/>
              </a:spcBef>
            </a:pPr>
            <a:r>
              <a:rPr lang="en-US" sz="2000" kern="100" dirty="0">
                <a:effectLst/>
                <a:latin typeface="Calibri (Body)"/>
                <a:ea typeface="ADLaM Display" panose="02010000000000000000" pitchFamily="2" charset="0"/>
                <a:cs typeface="ADLaM Display" panose="02010000000000000000" pitchFamily="2" charset="0"/>
              </a:rPr>
              <a:t>The Governm</a:t>
            </a:r>
            <a:r>
              <a:rPr lang="en-US" sz="2000" kern="100" dirty="0">
                <a:latin typeface="Calibri (Body)"/>
                <a:ea typeface="ADLaM Display" panose="02010000000000000000" pitchFamily="2" charset="0"/>
                <a:cs typeface="ADLaM Display" panose="02010000000000000000" pitchFamily="2" charset="0"/>
              </a:rPr>
              <a:t>ent keeps a reference to a </a:t>
            </a:r>
            <a:r>
              <a:rPr lang="en-US" sz="2000" kern="100" dirty="0" err="1">
                <a:latin typeface="Calibri (Body)"/>
                <a:ea typeface="ADLaM Display" panose="02010000000000000000" pitchFamily="2" charset="0"/>
                <a:cs typeface="ADLaM Display" panose="02010000000000000000" pitchFamily="2" charset="0"/>
              </a:rPr>
              <a:t>MonthlyRoutines</a:t>
            </a:r>
            <a:r>
              <a:rPr lang="en-US" sz="2000" kern="100" dirty="0">
                <a:latin typeface="Calibri (Body)"/>
                <a:ea typeface="ADLaM Display" panose="02010000000000000000" pitchFamily="2" charset="0"/>
                <a:cs typeface="ADLaM Display" panose="02010000000000000000" pitchFamily="2" charset="0"/>
              </a:rPr>
              <a:t> object which is used to call the commands.</a:t>
            </a:r>
          </a:p>
          <a:p>
            <a:pPr lvl="1">
              <a:lnSpc>
                <a:spcPct val="107000"/>
              </a:lnSpc>
              <a:spcBef>
                <a:spcPts val="0"/>
              </a:spcBef>
            </a:pPr>
            <a:endParaRPr lang="en-US" sz="2000" kern="100" dirty="0">
              <a:latin typeface="Calibri (Body)"/>
              <a:ea typeface="ADLaM Display" panose="02010000000000000000" pitchFamily="2" charset="0"/>
              <a:cs typeface="ADLaM Display" panose="02010000000000000000" pitchFamily="2" charset="0"/>
            </a:endParaRPr>
          </a:p>
          <a:p>
            <a:pPr lvl="1">
              <a:lnSpc>
                <a:spcPct val="107000"/>
              </a:lnSpc>
              <a:spcBef>
                <a:spcPts val="0"/>
              </a:spcBef>
            </a:pPr>
            <a:r>
              <a:rPr lang="en-US" sz="2000" kern="100" dirty="0">
                <a:effectLst/>
                <a:latin typeface="Calibri (Body)"/>
                <a:ea typeface="ADLaM Display" panose="02010000000000000000" pitchFamily="2" charset="0"/>
                <a:cs typeface="ADLaM Display" panose="02010000000000000000" pitchFamily="2" charset="0"/>
              </a:rPr>
              <a:t>The main commands used are the Transport related commands as there may be insufficient transport for the citizens, which the government can address calling the Upgrade Transpor</a:t>
            </a:r>
            <a:r>
              <a:rPr lang="en-US" sz="2000" kern="100" dirty="0">
                <a:latin typeface="Calibri (Body)"/>
                <a:ea typeface="ADLaM Display" panose="02010000000000000000" pitchFamily="2" charset="0"/>
                <a:cs typeface="ADLaM Display" panose="02010000000000000000" pitchFamily="2" charset="0"/>
              </a:rPr>
              <a:t>t actions to restore the citizens satisfaction.</a:t>
            </a:r>
            <a:endParaRPr lang="en-ZA" sz="2000" kern="100" dirty="0">
              <a:effectLst/>
              <a:latin typeface="Calibri (Body)"/>
              <a:ea typeface="ADLaM Display" panose="02010000000000000000" pitchFamily="2" charset="0"/>
              <a:cs typeface="ADLaM Display" panose="02010000000000000000" pitchFamily="2" charset="0"/>
            </a:endParaRPr>
          </a:p>
          <a:p>
            <a:pPr marL="0" indent="0">
              <a:buNone/>
            </a:pPr>
            <a:endParaRPr lang="en-ZA" sz="2000" dirty="0">
              <a:latin typeface="Calibri (Body)"/>
            </a:endParaRPr>
          </a:p>
        </p:txBody>
      </p:sp>
    </p:spTree>
    <p:extLst>
      <p:ext uri="{BB962C8B-B14F-4D97-AF65-F5344CB8AC3E}">
        <p14:creationId xmlns:p14="http://schemas.microsoft.com/office/powerpoint/2010/main" val="37809236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company&#10;&#10;Description automatically generated">
            <a:extLst>
              <a:ext uri="{FF2B5EF4-FFF2-40B4-BE49-F238E27FC236}">
                <a16:creationId xmlns:a16="http://schemas.microsoft.com/office/drawing/2014/main" id="{3F927877-D4FB-B072-AFF4-45CC1F5CA9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170" y="1148094"/>
            <a:ext cx="6638925" cy="5391150"/>
          </a:xfrm>
          <a:prstGeom prst="rect">
            <a:avLst/>
          </a:prstGeom>
        </p:spPr>
      </p:pic>
      <p:sp>
        <p:nvSpPr>
          <p:cNvPr id="6" name="Title 1">
            <a:extLst>
              <a:ext uri="{FF2B5EF4-FFF2-40B4-BE49-F238E27FC236}">
                <a16:creationId xmlns:a16="http://schemas.microsoft.com/office/drawing/2014/main" id="{52A130EA-FCF1-5E44-283C-509F5C20D262}"/>
              </a:ext>
            </a:extLst>
          </p:cNvPr>
          <p:cNvSpPr>
            <a:spLocks noGrp="1"/>
          </p:cNvSpPr>
          <p:nvPr>
            <p:ph type="title"/>
          </p:nvPr>
        </p:nvSpPr>
        <p:spPr>
          <a:xfrm>
            <a:off x="213360" y="139854"/>
            <a:ext cx="11875859" cy="783646"/>
          </a:xfrm>
          <a:solidFill>
            <a:schemeClr val="tx2">
              <a:lumMod val="75000"/>
            </a:schemeClr>
          </a:solidFill>
        </p:spPr>
        <p:txBody>
          <a:bodyPr>
            <a:noAutofit/>
          </a:body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Routines:</a:t>
            </a:r>
          </a:p>
        </p:txBody>
      </p:sp>
      <p:sp>
        <p:nvSpPr>
          <p:cNvPr id="8" name="TextBox 7">
            <a:extLst>
              <a:ext uri="{FF2B5EF4-FFF2-40B4-BE49-F238E27FC236}">
                <a16:creationId xmlns:a16="http://schemas.microsoft.com/office/drawing/2014/main" id="{84FCA871-A7D4-8705-55C7-48BC91CA7350}"/>
              </a:ext>
            </a:extLst>
          </p:cNvPr>
          <p:cNvSpPr txBox="1"/>
          <p:nvPr/>
        </p:nvSpPr>
        <p:spPr>
          <a:xfrm>
            <a:off x="6719778" y="1293787"/>
            <a:ext cx="5295014" cy="5210401"/>
          </a:xfrm>
          <a:prstGeom prst="rect">
            <a:avLst/>
          </a:prstGeom>
          <a:noFill/>
        </p:spPr>
        <p:txBody>
          <a:bodyPr wrap="square">
            <a:spAutoFit/>
          </a:bodyPr>
          <a:lstStyle/>
          <a:p>
            <a:pPr marR="0" lvl="1" algn="ctr">
              <a:lnSpc>
                <a:spcPct val="107000"/>
              </a:lnSpc>
              <a:spcBef>
                <a:spcPts val="0"/>
              </a:spcBef>
              <a:spcAft>
                <a:spcPts val="0"/>
              </a:spcAft>
            </a:pPr>
            <a:r>
              <a:rPr lang="en-ZA" sz="2400" b="1" kern="100" dirty="0">
                <a:solidFill>
                  <a:schemeClr val="tx2">
                    <a:lumMod val="75000"/>
                  </a:schemeClr>
                </a:solidFill>
                <a:latin typeface="Calibri (Body)"/>
                <a:ea typeface="ADLaM Display" panose="02010000000000000000" pitchFamily="2" charset="0"/>
                <a:cs typeface="ADLaM Display" panose="02010000000000000000" pitchFamily="2" charset="0"/>
              </a:rPr>
              <a:t>Command Pattern</a:t>
            </a:r>
          </a:p>
          <a:p>
            <a:pPr marR="0" lvl="1">
              <a:lnSpc>
                <a:spcPct val="107000"/>
              </a:lnSpc>
              <a:spcBef>
                <a:spcPts val="0"/>
              </a:spcBef>
              <a:spcAft>
                <a:spcPts val="0"/>
              </a:spcAft>
            </a:pPr>
            <a:r>
              <a:rPr lang="en-ZA" sz="1800" kern="100" dirty="0">
                <a:solidFill>
                  <a:schemeClr val="tx2">
                    <a:lumMod val="75000"/>
                  </a:schemeClr>
                </a:solidFill>
                <a:latin typeface="Calibri (Body)"/>
                <a:ea typeface="ADLaM Display" panose="02010000000000000000" pitchFamily="2" charset="0"/>
                <a:cs typeface="ADLaM Display" panose="02010000000000000000" pitchFamily="2" charset="0"/>
              </a:rPr>
              <a:t>Command :</a:t>
            </a:r>
          </a:p>
          <a:p>
            <a:pPr marL="742950" marR="0" lvl="1" indent="-285750">
              <a:lnSpc>
                <a:spcPct val="107000"/>
              </a:lnSpc>
              <a:spcBef>
                <a:spcPts val="0"/>
              </a:spcBef>
              <a:spcAft>
                <a:spcPts val="0"/>
              </a:spcAft>
              <a:buFont typeface="Arial" panose="020B0604020202020204" pitchFamily="34" charset="0"/>
              <a:buChar char="•"/>
            </a:pPr>
            <a:r>
              <a:rPr lang="en-ZA" sz="1800" kern="100" dirty="0" err="1">
                <a:solidFill>
                  <a:schemeClr val="tx2">
                    <a:lumMod val="75000"/>
                  </a:schemeClr>
                </a:solidFill>
                <a:latin typeface="Calibri (Body)"/>
                <a:ea typeface="ADLaM Display" panose="02010000000000000000" pitchFamily="2" charset="0"/>
                <a:cs typeface="ADLaM Display" panose="02010000000000000000" pitchFamily="2" charset="0"/>
              </a:rPr>
              <a:t>GovernmentCommands</a:t>
            </a:r>
            <a:r>
              <a:rPr lang="en-ZA" sz="1800" kern="100" dirty="0">
                <a:solidFill>
                  <a:schemeClr val="tx2">
                    <a:lumMod val="75000"/>
                  </a:schemeClr>
                </a:solidFill>
                <a:latin typeface="Calibri (Body)"/>
                <a:ea typeface="ADLaM Display" panose="02010000000000000000" pitchFamily="2" charset="0"/>
                <a:cs typeface="ADLaM Display" panose="02010000000000000000" pitchFamily="2" charset="0"/>
              </a:rPr>
              <a:t>.</a:t>
            </a:r>
          </a:p>
          <a:p>
            <a:pPr marR="0" lvl="1">
              <a:lnSpc>
                <a:spcPct val="107000"/>
              </a:lnSpc>
              <a:spcBef>
                <a:spcPts val="0"/>
              </a:spcBef>
              <a:spcAft>
                <a:spcPts val="0"/>
              </a:spcAft>
            </a:pPr>
            <a:r>
              <a:rPr lang="en-ZA" sz="1800" kern="100" dirty="0" err="1">
                <a:solidFill>
                  <a:schemeClr val="tx2">
                    <a:lumMod val="75000"/>
                  </a:schemeClr>
                </a:solidFill>
                <a:effectLst/>
                <a:latin typeface="Calibri (Body)"/>
                <a:ea typeface="ADLaM Display" panose="02010000000000000000" pitchFamily="2" charset="0"/>
                <a:cs typeface="ADLaM Display" panose="02010000000000000000" pitchFamily="2" charset="0"/>
              </a:rPr>
              <a:t>ConcreteCommands</a:t>
            </a:r>
            <a:endParaRPr lang="en-ZA" kern="100" dirty="0">
              <a:solidFill>
                <a:schemeClr val="tx2">
                  <a:lumMod val="75000"/>
                </a:schemeClr>
              </a:solidFill>
              <a:latin typeface="Calibri (Body)"/>
              <a:ea typeface="ADLaM Display" panose="02010000000000000000" pitchFamily="2" charset="0"/>
              <a:cs typeface="ADLaM Display" panose="02010000000000000000" pitchFamily="2" charset="0"/>
            </a:endParaRPr>
          </a:p>
          <a:p>
            <a:pPr marL="742950" marR="0" lvl="1" indent="-285750">
              <a:lnSpc>
                <a:spcPct val="107000"/>
              </a:lnSpc>
              <a:spcBef>
                <a:spcPts val="0"/>
              </a:spcBef>
              <a:spcAft>
                <a:spcPts val="0"/>
              </a:spcAft>
              <a:buFont typeface="Arial" panose="020B0604020202020204" pitchFamily="34" charset="0"/>
              <a:buChar char="•"/>
            </a:pPr>
            <a:r>
              <a:rPr lang="en-ZA" sz="1800" kern="100" dirty="0" err="1">
                <a:solidFill>
                  <a:schemeClr val="tx2">
                    <a:lumMod val="75000"/>
                  </a:schemeClr>
                </a:solidFill>
                <a:effectLst/>
                <a:latin typeface="Calibri (Body)"/>
                <a:ea typeface="ADLaM Display" panose="02010000000000000000" pitchFamily="2" charset="0"/>
                <a:cs typeface="ADLaM Display" panose="02010000000000000000" pitchFamily="2" charset="0"/>
              </a:rPr>
              <a:t>UpgradeAllRoad</a:t>
            </a:r>
            <a:endParaRPr lang="en-ZA" kern="100" dirty="0">
              <a:solidFill>
                <a:schemeClr val="tx2">
                  <a:lumMod val="75000"/>
                </a:schemeClr>
              </a:solidFill>
              <a:latin typeface="Calibri (Body)"/>
              <a:ea typeface="ADLaM Display" panose="02010000000000000000" pitchFamily="2" charset="0"/>
              <a:cs typeface="ADLaM Display" panose="02010000000000000000" pitchFamily="2" charset="0"/>
            </a:endParaRPr>
          </a:p>
          <a:p>
            <a:pPr marL="742950" marR="0" lvl="1" indent="-285750">
              <a:lnSpc>
                <a:spcPct val="107000"/>
              </a:lnSpc>
              <a:spcBef>
                <a:spcPts val="0"/>
              </a:spcBef>
              <a:spcAft>
                <a:spcPts val="0"/>
              </a:spcAft>
              <a:buFont typeface="Arial" panose="020B0604020202020204" pitchFamily="34" charset="0"/>
              <a:buChar char="•"/>
            </a:pPr>
            <a:r>
              <a:rPr lang="en-ZA" sz="1800" kern="100" dirty="0" err="1">
                <a:solidFill>
                  <a:schemeClr val="tx2">
                    <a:lumMod val="75000"/>
                  </a:schemeClr>
                </a:solidFill>
                <a:effectLst/>
                <a:latin typeface="Calibri (Body)"/>
                <a:ea typeface="ADLaM Display" panose="02010000000000000000" pitchFamily="2" charset="0"/>
                <a:cs typeface="ADLaM Display" panose="02010000000000000000" pitchFamily="2" charset="0"/>
              </a:rPr>
              <a:t>UpgradeAllPub</a:t>
            </a:r>
            <a:endParaRPr lang="en-ZA" kern="100" dirty="0">
              <a:solidFill>
                <a:schemeClr val="tx2">
                  <a:lumMod val="75000"/>
                </a:schemeClr>
              </a:solidFill>
              <a:latin typeface="Calibri (Body)"/>
              <a:ea typeface="ADLaM Display" panose="02010000000000000000" pitchFamily="2" charset="0"/>
              <a:cs typeface="ADLaM Display" panose="02010000000000000000" pitchFamily="2" charset="0"/>
            </a:endParaRPr>
          </a:p>
          <a:p>
            <a:pPr marL="742950" marR="0" lvl="1" indent="-285750">
              <a:lnSpc>
                <a:spcPct val="107000"/>
              </a:lnSpc>
              <a:spcBef>
                <a:spcPts val="0"/>
              </a:spcBef>
              <a:spcAft>
                <a:spcPts val="0"/>
              </a:spcAft>
              <a:buFont typeface="Arial" panose="020B0604020202020204" pitchFamily="34" charset="0"/>
              <a:buChar char="•"/>
            </a:pPr>
            <a:r>
              <a:rPr lang="en-ZA" sz="1800" kern="100" dirty="0" err="1">
                <a:solidFill>
                  <a:schemeClr val="tx2">
                    <a:lumMod val="75000"/>
                  </a:schemeClr>
                </a:solidFill>
                <a:effectLst/>
                <a:latin typeface="Calibri (Body)"/>
                <a:ea typeface="ADLaM Display" panose="02010000000000000000" pitchFamily="2" charset="0"/>
                <a:cs typeface="ADLaM Display" panose="02010000000000000000" pitchFamily="2" charset="0"/>
              </a:rPr>
              <a:t>UpgradeAllRail</a:t>
            </a:r>
            <a:endParaRPr lang="en-ZA" kern="100" dirty="0">
              <a:solidFill>
                <a:schemeClr val="tx2">
                  <a:lumMod val="75000"/>
                </a:schemeClr>
              </a:solidFill>
              <a:latin typeface="Calibri (Body)"/>
              <a:ea typeface="ADLaM Display" panose="02010000000000000000" pitchFamily="2" charset="0"/>
              <a:cs typeface="ADLaM Display" panose="02010000000000000000" pitchFamily="2" charset="0"/>
            </a:endParaRPr>
          </a:p>
          <a:p>
            <a:pPr marL="742950" marR="0" lvl="1" indent="-285750">
              <a:lnSpc>
                <a:spcPct val="107000"/>
              </a:lnSpc>
              <a:spcBef>
                <a:spcPts val="0"/>
              </a:spcBef>
              <a:spcAft>
                <a:spcPts val="0"/>
              </a:spcAft>
              <a:buFont typeface="Arial" panose="020B0604020202020204" pitchFamily="34" charset="0"/>
              <a:buChar char="•"/>
            </a:pPr>
            <a:r>
              <a:rPr lang="en-ZA" sz="1800" kern="100" dirty="0" err="1">
                <a:solidFill>
                  <a:schemeClr val="tx2">
                    <a:lumMod val="75000"/>
                  </a:schemeClr>
                </a:solidFill>
                <a:effectLst/>
                <a:latin typeface="Calibri (Body)"/>
                <a:ea typeface="ADLaM Display" panose="02010000000000000000" pitchFamily="2" charset="0"/>
                <a:cs typeface="ADLaM Display" panose="02010000000000000000" pitchFamily="2" charset="0"/>
              </a:rPr>
              <a:t>RenovateAllBuildings</a:t>
            </a:r>
            <a:r>
              <a:rPr lang="en-ZA" sz="1800" kern="100" dirty="0">
                <a:solidFill>
                  <a:schemeClr val="tx2">
                    <a:lumMod val="75000"/>
                  </a:schemeClr>
                </a:solidFill>
                <a:effectLst/>
                <a:latin typeface="Calibri (Body)"/>
                <a:ea typeface="ADLaM Display" panose="02010000000000000000" pitchFamily="2" charset="0"/>
                <a:cs typeface="ADLaM Display" panose="02010000000000000000" pitchFamily="2" charset="0"/>
              </a:rPr>
              <a:t>.</a:t>
            </a:r>
          </a:p>
          <a:p>
            <a:pPr marR="0" lvl="1">
              <a:lnSpc>
                <a:spcPct val="107000"/>
              </a:lnSpc>
              <a:spcBef>
                <a:spcPts val="0"/>
              </a:spcBef>
              <a:spcAft>
                <a:spcPts val="0"/>
              </a:spcAft>
            </a:pPr>
            <a:r>
              <a:rPr lang="en-ZA" sz="1800" kern="100" dirty="0">
                <a:solidFill>
                  <a:schemeClr val="tx2">
                    <a:lumMod val="75000"/>
                  </a:schemeClr>
                </a:solidFill>
                <a:effectLst/>
                <a:latin typeface="Calibri (Body)"/>
                <a:ea typeface="ADLaM Display" panose="02010000000000000000" pitchFamily="2" charset="0"/>
                <a:cs typeface="ADLaM Display" panose="02010000000000000000" pitchFamily="2" charset="0"/>
              </a:rPr>
              <a:t>Invoker</a:t>
            </a:r>
          </a:p>
          <a:p>
            <a:pPr marL="742950" marR="0" lvl="1" indent="-285750">
              <a:lnSpc>
                <a:spcPct val="107000"/>
              </a:lnSpc>
              <a:spcBef>
                <a:spcPts val="0"/>
              </a:spcBef>
              <a:spcAft>
                <a:spcPts val="0"/>
              </a:spcAft>
              <a:buFont typeface="Arial" panose="020B0604020202020204" pitchFamily="34" charset="0"/>
              <a:buChar char="•"/>
            </a:pPr>
            <a:r>
              <a:rPr lang="en-ZA" sz="1800" kern="100" dirty="0" err="1">
                <a:solidFill>
                  <a:schemeClr val="tx2">
                    <a:lumMod val="75000"/>
                  </a:schemeClr>
                </a:solidFill>
                <a:effectLst/>
                <a:latin typeface="Calibri (Body)"/>
                <a:ea typeface="ADLaM Display" panose="02010000000000000000" pitchFamily="2" charset="0"/>
                <a:cs typeface="ADLaM Display" panose="02010000000000000000" pitchFamily="2" charset="0"/>
              </a:rPr>
              <a:t>MonthlyRoutines</a:t>
            </a:r>
            <a:endParaRPr lang="en-ZA" sz="1800" kern="100" dirty="0">
              <a:solidFill>
                <a:schemeClr val="tx2">
                  <a:lumMod val="75000"/>
                </a:schemeClr>
              </a:solidFill>
              <a:effectLst/>
              <a:latin typeface="Calibri (Body)"/>
              <a:ea typeface="ADLaM Display" panose="02010000000000000000" pitchFamily="2" charset="0"/>
              <a:cs typeface="ADLaM Display" panose="02010000000000000000" pitchFamily="2" charset="0"/>
            </a:endParaRPr>
          </a:p>
          <a:p>
            <a:pPr marL="457200" marR="0" lvl="1" indent="0">
              <a:lnSpc>
                <a:spcPct val="107000"/>
              </a:lnSpc>
              <a:spcBef>
                <a:spcPts val="0"/>
              </a:spcBef>
              <a:spcAft>
                <a:spcPts val="0"/>
              </a:spcAft>
              <a:buNone/>
            </a:pPr>
            <a:r>
              <a:rPr lang="en-ZA" sz="1800" kern="100" dirty="0">
                <a:solidFill>
                  <a:schemeClr val="tx2">
                    <a:lumMod val="75000"/>
                  </a:schemeClr>
                </a:solidFill>
                <a:latin typeface="Calibri (Body)"/>
                <a:ea typeface="ADLaM Display" panose="02010000000000000000" pitchFamily="2" charset="0"/>
                <a:cs typeface="ADLaM Display" panose="02010000000000000000" pitchFamily="2" charset="0"/>
              </a:rPr>
              <a:t>Client</a:t>
            </a:r>
          </a:p>
          <a:p>
            <a:pPr marL="742950" marR="0" lvl="1" indent="-285750">
              <a:lnSpc>
                <a:spcPct val="107000"/>
              </a:lnSpc>
              <a:spcBef>
                <a:spcPts val="0"/>
              </a:spcBef>
              <a:spcAft>
                <a:spcPts val="0"/>
              </a:spcAft>
              <a:buFont typeface="Arial" panose="020B0604020202020204" pitchFamily="34" charset="0"/>
              <a:buChar char="•"/>
            </a:pPr>
            <a:r>
              <a:rPr lang="en-ZA" sz="1800" kern="100" dirty="0">
                <a:solidFill>
                  <a:schemeClr val="tx2">
                    <a:lumMod val="75000"/>
                  </a:schemeClr>
                </a:solidFill>
                <a:latin typeface="Calibri (Body)"/>
                <a:ea typeface="ADLaM Display" panose="02010000000000000000" pitchFamily="2" charset="0"/>
                <a:cs typeface="ADLaM Display" panose="02010000000000000000" pitchFamily="2" charset="0"/>
              </a:rPr>
              <a:t>Government</a:t>
            </a:r>
          </a:p>
          <a:p>
            <a:pPr marR="0" lvl="1">
              <a:lnSpc>
                <a:spcPct val="107000"/>
              </a:lnSpc>
              <a:spcBef>
                <a:spcPts val="0"/>
              </a:spcBef>
              <a:spcAft>
                <a:spcPts val="0"/>
              </a:spcAft>
            </a:pPr>
            <a:r>
              <a:rPr lang="en-ZA" sz="1800" kern="100" dirty="0">
                <a:solidFill>
                  <a:schemeClr val="tx2">
                    <a:lumMod val="75000"/>
                  </a:schemeClr>
                </a:solidFill>
                <a:effectLst/>
                <a:latin typeface="Calibri (Body)"/>
                <a:ea typeface="ADLaM Display" panose="02010000000000000000" pitchFamily="2" charset="0"/>
                <a:cs typeface="ADLaM Display" panose="02010000000000000000" pitchFamily="2" charset="0"/>
              </a:rPr>
              <a:t>Receiver</a:t>
            </a:r>
          </a:p>
          <a:p>
            <a:pPr marL="742950" marR="0" lvl="1" indent="-285750">
              <a:lnSpc>
                <a:spcPct val="107000"/>
              </a:lnSpc>
              <a:spcBef>
                <a:spcPts val="0"/>
              </a:spcBef>
              <a:spcAft>
                <a:spcPts val="0"/>
              </a:spcAft>
              <a:buFont typeface="Arial" panose="020B0604020202020204" pitchFamily="34" charset="0"/>
              <a:buChar char="•"/>
            </a:pPr>
            <a:r>
              <a:rPr lang="en-ZA" sz="1800" kern="100" dirty="0" err="1">
                <a:solidFill>
                  <a:schemeClr val="tx2">
                    <a:lumMod val="75000"/>
                  </a:schemeClr>
                </a:solidFill>
                <a:effectLst/>
                <a:latin typeface="Calibri (Body)"/>
                <a:ea typeface="ADLaM Display" panose="02010000000000000000" pitchFamily="2" charset="0"/>
                <a:cs typeface="ADLaM Display" panose="02010000000000000000" pitchFamily="2" charset="0"/>
              </a:rPr>
              <a:t>RoadSystemAdapter</a:t>
            </a:r>
            <a:endParaRPr lang="en-ZA" sz="1800" kern="100" dirty="0">
              <a:solidFill>
                <a:schemeClr val="tx2">
                  <a:lumMod val="75000"/>
                </a:schemeClr>
              </a:solidFill>
              <a:effectLst/>
              <a:latin typeface="Calibri (Body)"/>
              <a:ea typeface="ADLaM Display" panose="02010000000000000000" pitchFamily="2" charset="0"/>
              <a:cs typeface="ADLaM Display" panose="02010000000000000000" pitchFamily="2" charset="0"/>
            </a:endParaRPr>
          </a:p>
          <a:p>
            <a:pPr marL="742950" marR="0" lvl="1" indent="-285750">
              <a:lnSpc>
                <a:spcPct val="107000"/>
              </a:lnSpc>
              <a:spcBef>
                <a:spcPts val="0"/>
              </a:spcBef>
              <a:spcAft>
                <a:spcPts val="0"/>
              </a:spcAft>
              <a:buFont typeface="Arial" panose="020B0604020202020204" pitchFamily="34" charset="0"/>
              <a:buChar char="•"/>
            </a:pPr>
            <a:r>
              <a:rPr lang="en-ZA" sz="1800" kern="100" dirty="0" err="1">
                <a:solidFill>
                  <a:schemeClr val="tx2">
                    <a:lumMod val="75000"/>
                  </a:schemeClr>
                </a:solidFill>
                <a:effectLst/>
                <a:latin typeface="Calibri (Body)"/>
                <a:ea typeface="ADLaM Display" panose="02010000000000000000" pitchFamily="2" charset="0"/>
                <a:cs typeface="ADLaM Display" panose="02010000000000000000" pitchFamily="2" charset="0"/>
              </a:rPr>
              <a:t>RailSystemAdapter</a:t>
            </a:r>
            <a:endParaRPr lang="en-ZA" kern="100" dirty="0">
              <a:solidFill>
                <a:schemeClr val="tx2">
                  <a:lumMod val="75000"/>
                </a:schemeClr>
              </a:solidFill>
              <a:effectLst/>
              <a:latin typeface="Calibri (Body)"/>
              <a:ea typeface="ADLaM Display" panose="02010000000000000000" pitchFamily="2" charset="0"/>
              <a:cs typeface="ADLaM Display" panose="02010000000000000000" pitchFamily="2" charset="0"/>
            </a:endParaRPr>
          </a:p>
          <a:p>
            <a:pPr marL="742950" marR="0" lvl="1" indent="-285750">
              <a:lnSpc>
                <a:spcPct val="107000"/>
              </a:lnSpc>
              <a:spcBef>
                <a:spcPts val="0"/>
              </a:spcBef>
              <a:spcAft>
                <a:spcPts val="0"/>
              </a:spcAft>
              <a:buFont typeface="Arial" panose="020B0604020202020204" pitchFamily="34" charset="0"/>
              <a:buChar char="•"/>
            </a:pPr>
            <a:r>
              <a:rPr lang="en-ZA" sz="1800" kern="100" dirty="0" err="1">
                <a:solidFill>
                  <a:schemeClr val="tx2">
                    <a:lumMod val="75000"/>
                  </a:schemeClr>
                </a:solidFill>
                <a:latin typeface="Calibri (Body)"/>
                <a:ea typeface="ADLaM Display" panose="02010000000000000000" pitchFamily="2" charset="0"/>
                <a:cs typeface="ADLaM Display" panose="02010000000000000000" pitchFamily="2" charset="0"/>
              </a:rPr>
              <a:t>PubTransportAdapter</a:t>
            </a:r>
            <a:endParaRPr lang="en-ZA" kern="100" dirty="0">
              <a:solidFill>
                <a:schemeClr val="tx2">
                  <a:lumMod val="75000"/>
                </a:schemeClr>
              </a:solidFill>
              <a:latin typeface="Calibri (Body)"/>
              <a:ea typeface="ADLaM Display" panose="02010000000000000000" pitchFamily="2" charset="0"/>
              <a:cs typeface="ADLaM Display" panose="02010000000000000000" pitchFamily="2" charset="0"/>
            </a:endParaRPr>
          </a:p>
          <a:p>
            <a:pPr marL="742950" marR="0" lvl="1" indent="-285750">
              <a:lnSpc>
                <a:spcPct val="107000"/>
              </a:lnSpc>
              <a:spcBef>
                <a:spcPts val="0"/>
              </a:spcBef>
              <a:spcAft>
                <a:spcPts val="0"/>
              </a:spcAft>
              <a:buFont typeface="Arial" panose="020B0604020202020204" pitchFamily="34" charset="0"/>
              <a:buChar char="•"/>
            </a:pPr>
            <a:r>
              <a:rPr lang="en-ZA" sz="1800" kern="100" dirty="0">
                <a:solidFill>
                  <a:schemeClr val="tx2">
                    <a:lumMod val="75000"/>
                  </a:schemeClr>
                </a:solidFill>
                <a:latin typeface="Calibri (Body)"/>
                <a:ea typeface="ADLaM Display" panose="02010000000000000000" pitchFamily="2" charset="0"/>
                <a:cs typeface="ADLaM Display" panose="02010000000000000000" pitchFamily="2" charset="0"/>
              </a:rPr>
              <a:t>Buildings.</a:t>
            </a:r>
            <a:endParaRPr lang="en-ZA" sz="1800" kern="100" dirty="0">
              <a:solidFill>
                <a:schemeClr val="tx2">
                  <a:lumMod val="75000"/>
                </a:schemeClr>
              </a:solidFill>
              <a:effectLst/>
              <a:latin typeface="Calibri (Body)"/>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38339205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5CE668-E89B-7AAE-FD4D-F53800EE275B}"/>
              </a:ext>
            </a:extLst>
          </p:cNvPr>
          <p:cNvPicPr>
            <a:picLocks noChangeAspect="1"/>
          </p:cNvPicPr>
          <p:nvPr/>
        </p:nvPicPr>
        <p:blipFill>
          <a:blip r:embed="rId2"/>
          <a:stretch>
            <a:fillRect/>
          </a:stretch>
        </p:blipFill>
        <p:spPr>
          <a:xfrm>
            <a:off x="2075139" y="1139084"/>
            <a:ext cx="8041722" cy="5424035"/>
          </a:xfrm>
          <a:prstGeom prst="rect">
            <a:avLst/>
          </a:prstGeom>
        </p:spPr>
      </p:pic>
      <p:sp>
        <p:nvSpPr>
          <p:cNvPr id="6" name="Title 1">
            <a:extLst>
              <a:ext uri="{FF2B5EF4-FFF2-40B4-BE49-F238E27FC236}">
                <a16:creationId xmlns:a16="http://schemas.microsoft.com/office/drawing/2014/main" id="{2BD5C23B-D0B8-9369-D0B3-630F7D334E6D}"/>
              </a:ext>
            </a:extLst>
          </p:cNvPr>
          <p:cNvSpPr>
            <a:spLocks noGrp="1"/>
          </p:cNvSpPr>
          <p:nvPr>
            <p:ph type="title"/>
          </p:nvPr>
        </p:nvSpPr>
        <p:spPr>
          <a:xfrm>
            <a:off x="158070" y="139854"/>
            <a:ext cx="11875859" cy="783646"/>
          </a:xfrm>
          <a:solidFill>
            <a:schemeClr val="tx2">
              <a:lumMod val="75000"/>
            </a:schemeClr>
          </a:solidFill>
        </p:spPr>
        <p:txBody>
          <a:bodyPr>
            <a:noAutofit/>
          </a:body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Routines Activity Diagram</a:t>
            </a:r>
          </a:p>
        </p:txBody>
      </p:sp>
    </p:spTree>
    <p:extLst>
      <p:ext uri="{BB962C8B-B14F-4D97-AF65-F5344CB8AC3E}">
        <p14:creationId xmlns:p14="http://schemas.microsoft.com/office/powerpoint/2010/main" val="17659956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2" name="Rectangle 11">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E06C89F-6E2E-32A8-7E22-0882891FAC23}"/>
              </a:ext>
            </a:extLst>
          </p:cNvPr>
          <p:cNvSpPr>
            <a:spLocks noGrp="1"/>
          </p:cNvSpPr>
          <p:nvPr>
            <p:ph idx="1"/>
          </p:nvPr>
        </p:nvSpPr>
        <p:spPr>
          <a:xfrm>
            <a:off x="238059" y="1228198"/>
            <a:ext cx="5391807" cy="5706799"/>
          </a:xfrm>
        </p:spPr>
        <p:txBody>
          <a:bodyPr anchor="ctr">
            <a:noAutofit/>
          </a:bodyPr>
          <a:lstStyle/>
          <a:p>
            <a:pPr marL="0" indent="0">
              <a:buNone/>
            </a:pPr>
            <a:r>
              <a:rPr lang="en-ZA" sz="2400" b="1" kern="100" dirty="0">
                <a:solidFill>
                  <a:schemeClr val="tx2">
                    <a:lumMod val="75000"/>
                  </a:schemeClr>
                </a:solidFill>
                <a:latin typeface="Calibri (Body)"/>
                <a:ea typeface="ADLaM Display" panose="02010000000000000000" pitchFamily="2" charset="0"/>
                <a:cs typeface="ADLaM Display" panose="02010000000000000000" pitchFamily="2" charset="0"/>
              </a:rPr>
              <a:t>Pattern used: Composite pattern</a:t>
            </a:r>
          </a:p>
          <a:p>
            <a:pPr marL="0" indent="0">
              <a:buNone/>
            </a:pPr>
            <a:endParaRPr lang="en-ZA" sz="2400" b="1" kern="100" dirty="0">
              <a:solidFill>
                <a:schemeClr val="tx2">
                  <a:lumMod val="75000"/>
                </a:schemeClr>
              </a:solidFill>
              <a:latin typeface="Calibri (Body)"/>
              <a:ea typeface="ADLaM Display" panose="02010000000000000000" pitchFamily="2" charset="0"/>
              <a:cs typeface="ADLaM Display" panose="02010000000000000000" pitchFamily="2" charset="0"/>
            </a:endParaRPr>
          </a:p>
          <a:p>
            <a:pPr marL="0" indent="0">
              <a:buNone/>
            </a:pPr>
            <a:r>
              <a:rPr lang="en-ZA" sz="2400" kern="100" dirty="0">
                <a:solidFill>
                  <a:schemeClr val="tx2">
                    <a:lumMod val="75000"/>
                  </a:schemeClr>
                </a:solidFill>
                <a:latin typeface="Calibri (Body)"/>
                <a:ea typeface="ADLaM Display" panose="02010000000000000000" pitchFamily="2" charset="0"/>
                <a:cs typeface="ADLaM Display" panose="02010000000000000000" pitchFamily="2" charset="0"/>
              </a:rPr>
              <a:t>The </a:t>
            </a:r>
            <a:r>
              <a:rPr lang="en-ZA" sz="2400" b="1" kern="100" dirty="0" err="1">
                <a:solidFill>
                  <a:schemeClr val="tx2">
                    <a:lumMod val="75000"/>
                  </a:schemeClr>
                </a:solidFill>
                <a:latin typeface="Calibri (Body)"/>
                <a:ea typeface="ADLaM Display" panose="02010000000000000000" pitchFamily="2" charset="0"/>
                <a:cs typeface="ADLaM Display" panose="02010000000000000000" pitchFamily="2" charset="0"/>
              </a:rPr>
              <a:t>CityGrowth</a:t>
            </a:r>
            <a:r>
              <a:rPr lang="en-ZA" sz="2400" b="1" kern="100" dirty="0">
                <a:solidFill>
                  <a:schemeClr val="tx2">
                    <a:lumMod val="75000"/>
                  </a:schemeClr>
                </a:solidFill>
                <a:latin typeface="Calibri (Body)"/>
                <a:ea typeface="ADLaM Display" panose="02010000000000000000" pitchFamily="2" charset="0"/>
                <a:cs typeface="ADLaM Display" panose="02010000000000000000" pitchFamily="2" charset="0"/>
              </a:rPr>
              <a:t> </a:t>
            </a:r>
            <a:r>
              <a:rPr lang="en-ZA" sz="2400" kern="100" dirty="0">
                <a:solidFill>
                  <a:schemeClr val="tx2">
                    <a:lumMod val="75000"/>
                  </a:schemeClr>
                </a:solidFill>
                <a:latin typeface="Calibri (Body)"/>
                <a:ea typeface="ADLaM Display" panose="02010000000000000000" pitchFamily="2" charset="0"/>
                <a:cs typeface="ADLaM Display" panose="02010000000000000000" pitchFamily="2" charset="0"/>
              </a:rPr>
              <a:t>class inherits from the </a:t>
            </a:r>
            <a:r>
              <a:rPr lang="en-ZA" sz="2400" b="1" kern="100" dirty="0" err="1">
                <a:solidFill>
                  <a:schemeClr val="tx2">
                    <a:lumMod val="75000"/>
                  </a:schemeClr>
                </a:solidFill>
                <a:latin typeface="Calibri (Body)"/>
                <a:ea typeface="ADLaM Display" panose="02010000000000000000" pitchFamily="2" charset="0"/>
                <a:cs typeface="ADLaM Display" panose="02010000000000000000" pitchFamily="2" charset="0"/>
              </a:rPr>
              <a:t>CitySector</a:t>
            </a:r>
            <a:r>
              <a:rPr lang="en-ZA" sz="2400" kern="100" dirty="0">
                <a:solidFill>
                  <a:schemeClr val="tx2">
                    <a:lumMod val="75000"/>
                  </a:schemeClr>
                </a:solidFill>
                <a:latin typeface="Calibri (Body)"/>
                <a:ea typeface="ADLaM Display" panose="02010000000000000000" pitchFamily="2" charset="0"/>
                <a:cs typeface="ADLaM Display" panose="02010000000000000000" pitchFamily="2" charset="0"/>
              </a:rPr>
              <a:t> class and serves as an overview of the city, such as the different </a:t>
            </a:r>
            <a:r>
              <a:rPr lang="en-ZA" sz="2400" kern="100" dirty="0" err="1">
                <a:solidFill>
                  <a:schemeClr val="tx2">
                    <a:lumMod val="75000"/>
                  </a:schemeClr>
                </a:solidFill>
                <a:latin typeface="Calibri (Body)"/>
                <a:ea typeface="ADLaM Display" panose="02010000000000000000" pitchFamily="2" charset="0"/>
                <a:cs typeface="ADLaM Display" panose="02010000000000000000" pitchFamily="2" charset="0"/>
              </a:rPr>
              <a:t>CitySectors</a:t>
            </a:r>
            <a:r>
              <a:rPr lang="en-ZA" sz="2400" kern="100" dirty="0">
                <a:solidFill>
                  <a:schemeClr val="tx2">
                    <a:lumMod val="75000"/>
                  </a:schemeClr>
                </a:solidFill>
                <a:latin typeface="Calibri (Body)"/>
                <a:ea typeface="ADLaM Display" panose="02010000000000000000" pitchFamily="2" charset="0"/>
                <a:cs typeface="ADLaM Display" panose="02010000000000000000" pitchFamily="2" charset="0"/>
              </a:rPr>
              <a:t> and all the types of Buildings in those Sectors as well as Citizens in the Buildings.</a:t>
            </a:r>
          </a:p>
          <a:p>
            <a:pPr marL="0" indent="0">
              <a:buNone/>
            </a:pPr>
            <a:r>
              <a:rPr lang="en-ZA" sz="2400" dirty="0" err="1">
                <a:solidFill>
                  <a:schemeClr val="tx2">
                    <a:lumMod val="75000"/>
                  </a:schemeClr>
                </a:solidFill>
                <a:latin typeface="Calibri (Body)"/>
                <a:ea typeface="ADLaM Display" panose="02010000000000000000" pitchFamily="2" charset="0"/>
                <a:cs typeface="ADLaM Display" panose="02010000000000000000" pitchFamily="2" charset="0"/>
              </a:rPr>
              <a:t>CityGrowth</a:t>
            </a:r>
            <a:r>
              <a:rPr lang="en-ZA" sz="2400" dirty="0">
                <a:solidFill>
                  <a:schemeClr val="tx2">
                    <a:lumMod val="75000"/>
                  </a:schemeClr>
                </a:solidFill>
                <a:latin typeface="Calibri (Body)"/>
                <a:ea typeface="ADLaM Display" panose="02010000000000000000" pitchFamily="2" charset="0"/>
                <a:cs typeface="ADLaM Display" panose="02010000000000000000" pitchFamily="2" charset="0"/>
              </a:rPr>
              <a:t> contains a vector of all the Sectors in the City.</a:t>
            </a:r>
          </a:p>
          <a:p>
            <a:pPr marL="0" indent="0">
              <a:buNone/>
            </a:pPr>
            <a:r>
              <a:rPr lang="en-ZA" sz="2400" dirty="0" err="1">
                <a:solidFill>
                  <a:schemeClr val="tx2">
                    <a:lumMod val="75000"/>
                  </a:schemeClr>
                </a:solidFill>
                <a:latin typeface="Calibri (Body)"/>
                <a:ea typeface="ADLaM Display" panose="02010000000000000000" pitchFamily="2" charset="0"/>
                <a:cs typeface="ADLaM Display" panose="02010000000000000000" pitchFamily="2" charset="0"/>
              </a:rPr>
              <a:t>CitySector</a:t>
            </a:r>
            <a:r>
              <a:rPr lang="en-ZA" sz="2400" dirty="0">
                <a:solidFill>
                  <a:schemeClr val="tx2">
                    <a:lumMod val="75000"/>
                  </a:schemeClr>
                </a:solidFill>
                <a:latin typeface="Calibri (Body)"/>
                <a:ea typeface="ADLaM Display" panose="02010000000000000000" pitchFamily="2" charset="0"/>
                <a:cs typeface="ADLaM Display" panose="02010000000000000000" pitchFamily="2" charset="0"/>
              </a:rPr>
              <a:t> contains a vector of all the Buildings in the Sector.</a:t>
            </a:r>
          </a:p>
          <a:p>
            <a:pPr marL="0" indent="0">
              <a:buNone/>
            </a:pPr>
            <a:r>
              <a:rPr lang="en-ZA" sz="2400" dirty="0">
                <a:solidFill>
                  <a:schemeClr val="tx2">
                    <a:lumMod val="75000"/>
                  </a:schemeClr>
                </a:solidFill>
                <a:latin typeface="Calibri (Body)"/>
                <a:ea typeface="ADLaM Display" panose="02010000000000000000" pitchFamily="2" charset="0"/>
                <a:cs typeface="ADLaM Display" panose="02010000000000000000" pitchFamily="2" charset="0"/>
              </a:rPr>
              <a:t>Certain buildings might contain a vector of all the Citizens in the Building.</a:t>
            </a:r>
          </a:p>
        </p:txBody>
      </p:sp>
      <p:pic>
        <p:nvPicPr>
          <p:cNvPr id="6" name="Picture 5">
            <a:extLst>
              <a:ext uri="{FF2B5EF4-FFF2-40B4-BE49-F238E27FC236}">
                <a16:creationId xmlns:a16="http://schemas.microsoft.com/office/drawing/2014/main" id="{29C06F0C-976E-410B-8EEA-8181FE3F6E05}"/>
              </a:ext>
            </a:extLst>
          </p:cNvPr>
          <p:cNvPicPr>
            <a:picLocks noChangeAspect="1"/>
          </p:cNvPicPr>
          <p:nvPr/>
        </p:nvPicPr>
        <p:blipFill>
          <a:blip r:embed="rId2"/>
          <a:srcRect l="21552" r="18380"/>
          <a:stretch/>
        </p:blipFill>
        <p:spPr>
          <a:xfrm>
            <a:off x="6096000" y="1"/>
            <a:ext cx="6102825" cy="6858000"/>
          </a:xfrm>
          <a:prstGeom prst="rect">
            <a:avLst/>
          </a:prstGeom>
        </p:spPr>
      </p:pic>
      <p:sp>
        <p:nvSpPr>
          <p:cNvPr id="7" name="Title 1">
            <a:extLst>
              <a:ext uri="{FF2B5EF4-FFF2-40B4-BE49-F238E27FC236}">
                <a16:creationId xmlns:a16="http://schemas.microsoft.com/office/drawing/2014/main" id="{822DAFBB-D0CB-16AC-DD5D-F9E92BEB5FAD}"/>
              </a:ext>
            </a:extLst>
          </p:cNvPr>
          <p:cNvSpPr>
            <a:spLocks noGrp="1"/>
          </p:cNvSpPr>
          <p:nvPr>
            <p:ph type="title"/>
          </p:nvPr>
        </p:nvSpPr>
        <p:spPr>
          <a:xfrm>
            <a:off x="613746" y="230559"/>
            <a:ext cx="4368800" cy="815921"/>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City Growth: </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3971020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9F50746-F2AF-BD80-7CF7-30795F60076B}"/>
              </a:ext>
            </a:extLst>
          </p:cNvPr>
          <p:cNvSpPr>
            <a:spLocks noGrp="1"/>
          </p:cNvSpPr>
          <p:nvPr>
            <p:ph type="title"/>
          </p:nvPr>
        </p:nvSpPr>
        <p:spPr>
          <a:xfrm>
            <a:off x="7685106" y="302019"/>
            <a:ext cx="4368800" cy="938201"/>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City Growth: </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pic>
        <p:nvPicPr>
          <p:cNvPr id="9" name="Picture 8" descr="A diagram of a building&#10;&#10;Description automatically generated">
            <a:extLst>
              <a:ext uri="{FF2B5EF4-FFF2-40B4-BE49-F238E27FC236}">
                <a16:creationId xmlns:a16="http://schemas.microsoft.com/office/drawing/2014/main" id="{AFEEE43F-86E4-4CA8-54BB-1EA1B21DBD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765" y="302019"/>
            <a:ext cx="7068034" cy="6014698"/>
          </a:xfrm>
          <a:prstGeom prst="rect">
            <a:avLst/>
          </a:prstGeom>
        </p:spPr>
      </p:pic>
      <p:sp>
        <p:nvSpPr>
          <p:cNvPr id="10" name="Content Placeholder 2">
            <a:extLst>
              <a:ext uri="{FF2B5EF4-FFF2-40B4-BE49-F238E27FC236}">
                <a16:creationId xmlns:a16="http://schemas.microsoft.com/office/drawing/2014/main" id="{8474ED0A-B0FA-EE00-EEFD-4FEBC4A64FAF}"/>
              </a:ext>
            </a:extLst>
          </p:cNvPr>
          <p:cNvSpPr>
            <a:spLocks noGrp="1"/>
          </p:cNvSpPr>
          <p:nvPr>
            <p:ph idx="1"/>
          </p:nvPr>
        </p:nvSpPr>
        <p:spPr>
          <a:xfrm>
            <a:off x="7876482" y="1366345"/>
            <a:ext cx="3986048" cy="5385246"/>
          </a:xfrm>
        </p:spPr>
        <p:txBody>
          <a:bodyPr>
            <a:normAutofit/>
          </a:bodyPr>
          <a:lstStyle/>
          <a:p>
            <a:pPr marL="0" indent="0">
              <a:buNone/>
            </a:pPr>
            <a:r>
              <a:rPr lang="en-ZA" b="1" dirty="0">
                <a:solidFill>
                  <a:schemeClr val="tx2">
                    <a:lumMod val="75000"/>
                  </a:schemeClr>
                </a:solidFill>
              </a:rPr>
              <a:t>Composite pattern:</a:t>
            </a:r>
          </a:p>
          <a:p>
            <a:r>
              <a:rPr lang="en-ZA" dirty="0">
                <a:solidFill>
                  <a:schemeClr val="tx2">
                    <a:lumMod val="75000"/>
                  </a:schemeClr>
                </a:solidFill>
              </a:rPr>
              <a:t>Component: </a:t>
            </a:r>
            <a:r>
              <a:rPr lang="en-ZA" dirty="0" err="1">
                <a:solidFill>
                  <a:schemeClr val="tx2">
                    <a:lumMod val="75000"/>
                  </a:schemeClr>
                </a:solidFill>
              </a:rPr>
              <a:t>CitySector</a:t>
            </a:r>
            <a:endParaRPr lang="en-ZA" dirty="0">
              <a:solidFill>
                <a:schemeClr val="tx2">
                  <a:lumMod val="75000"/>
                </a:schemeClr>
              </a:solidFill>
            </a:endParaRPr>
          </a:p>
          <a:p>
            <a:r>
              <a:rPr lang="en-ZA" dirty="0">
                <a:solidFill>
                  <a:schemeClr val="tx2">
                    <a:lumMod val="75000"/>
                  </a:schemeClr>
                </a:solidFill>
              </a:rPr>
              <a:t>Composite: </a:t>
            </a:r>
            <a:r>
              <a:rPr lang="en-ZA" dirty="0" err="1">
                <a:solidFill>
                  <a:schemeClr val="tx2">
                    <a:lumMod val="75000"/>
                  </a:schemeClr>
                </a:solidFill>
              </a:rPr>
              <a:t>CityGrowth</a:t>
            </a:r>
            <a:endParaRPr lang="en-ZA" dirty="0">
              <a:solidFill>
                <a:schemeClr val="tx2">
                  <a:lumMod val="75000"/>
                </a:schemeClr>
              </a:solidFill>
            </a:endParaRPr>
          </a:p>
          <a:p>
            <a:r>
              <a:rPr lang="en-ZA" dirty="0">
                <a:solidFill>
                  <a:schemeClr val="tx2">
                    <a:lumMod val="75000"/>
                  </a:schemeClr>
                </a:solidFill>
              </a:rPr>
              <a:t>Leaf: Buildings</a:t>
            </a:r>
          </a:p>
          <a:p>
            <a:endParaRPr lang="en-ZA" dirty="0">
              <a:solidFill>
                <a:schemeClr val="tx2">
                  <a:lumMod val="75000"/>
                </a:schemeClr>
              </a:solidFill>
            </a:endParaRPr>
          </a:p>
          <a:p>
            <a:r>
              <a:rPr lang="en-ZA" dirty="0">
                <a:solidFill>
                  <a:schemeClr val="tx2">
                    <a:lumMod val="75000"/>
                  </a:schemeClr>
                </a:solidFill>
              </a:rPr>
              <a:t>Leaf and Composite inherit from Component, and Composite may contain multiple children that are Components</a:t>
            </a:r>
          </a:p>
          <a:p>
            <a:endParaRPr lang="en-ZA" dirty="0">
              <a:solidFill>
                <a:schemeClr val="tx2">
                  <a:lumMod val="75000"/>
                </a:schemeClr>
              </a:solidFill>
            </a:endParaRPr>
          </a:p>
        </p:txBody>
      </p:sp>
    </p:spTree>
    <p:extLst>
      <p:ext uri="{BB962C8B-B14F-4D97-AF65-F5344CB8AC3E}">
        <p14:creationId xmlns:p14="http://schemas.microsoft.com/office/powerpoint/2010/main" val="11679405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3CD3979-5FB0-2134-B3BE-3964E072F3AB}"/>
              </a:ext>
            </a:extLst>
          </p:cNvPr>
          <p:cNvSpPr>
            <a:spLocks noGrp="1"/>
          </p:cNvSpPr>
          <p:nvPr>
            <p:ph type="title"/>
          </p:nvPr>
        </p:nvSpPr>
        <p:spPr>
          <a:xfrm>
            <a:off x="7685106" y="302019"/>
            <a:ext cx="4368800" cy="6375228"/>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City Growth</a:t>
            </a: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Activity Diagram</a:t>
            </a:r>
          </a:p>
        </p:txBody>
      </p:sp>
      <p:pic>
        <p:nvPicPr>
          <p:cNvPr id="6" name="Picture 5">
            <a:extLst>
              <a:ext uri="{FF2B5EF4-FFF2-40B4-BE49-F238E27FC236}">
                <a16:creationId xmlns:a16="http://schemas.microsoft.com/office/drawing/2014/main" id="{F102B274-279D-08C0-9281-070CDDDC877D}"/>
              </a:ext>
            </a:extLst>
          </p:cNvPr>
          <p:cNvPicPr>
            <a:picLocks noChangeAspect="1"/>
          </p:cNvPicPr>
          <p:nvPr/>
        </p:nvPicPr>
        <p:blipFill>
          <a:blip r:embed="rId2"/>
          <a:stretch>
            <a:fillRect/>
          </a:stretch>
        </p:blipFill>
        <p:spPr>
          <a:xfrm>
            <a:off x="138093" y="0"/>
            <a:ext cx="6932557" cy="6794824"/>
          </a:xfrm>
          <a:prstGeom prst="rect">
            <a:avLst/>
          </a:prstGeom>
        </p:spPr>
      </p:pic>
    </p:spTree>
    <p:extLst>
      <p:ext uri="{BB962C8B-B14F-4D97-AF65-F5344CB8AC3E}">
        <p14:creationId xmlns:p14="http://schemas.microsoft.com/office/powerpoint/2010/main" val="2864060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E06C89F-6E2E-32A8-7E22-0882891FAC23}"/>
              </a:ext>
            </a:extLst>
          </p:cNvPr>
          <p:cNvSpPr>
            <a:spLocks noGrp="1"/>
          </p:cNvSpPr>
          <p:nvPr>
            <p:ph idx="1"/>
          </p:nvPr>
        </p:nvSpPr>
        <p:spPr>
          <a:xfrm>
            <a:off x="182880" y="1757680"/>
            <a:ext cx="5760720" cy="5029200"/>
          </a:xfrm>
        </p:spPr>
        <p:txBody>
          <a:bodyPr anchor="ctr">
            <a:normAutofit fontScale="92500" lnSpcReduction="10000"/>
          </a:bodyPr>
          <a:lstStyle/>
          <a:p>
            <a:pPr marL="0" indent="0">
              <a:buNone/>
            </a:pPr>
            <a:r>
              <a:rPr lang="en-ZA" sz="2000" b="1" dirty="0" err="1">
                <a:solidFill>
                  <a:schemeClr val="tx2">
                    <a:lumMod val="75000"/>
                  </a:schemeClr>
                </a:solidFill>
                <a:latin typeface="Calibri (Body)"/>
                <a:ea typeface="ADLaM Display" panose="02010000000000000000" pitchFamily="2" charset="0"/>
                <a:cs typeface="ADLaM Display" panose="02010000000000000000" pitchFamily="2" charset="0"/>
              </a:rPr>
              <a:t>TaxSystem</a:t>
            </a:r>
            <a:endParaRPr lang="en-ZA" sz="2000" b="1" dirty="0">
              <a:solidFill>
                <a:schemeClr val="tx2">
                  <a:lumMod val="75000"/>
                </a:schemeClr>
              </a:solidFill>
              <a:latin typeface="Calibri (Body)"/>
              <a:ea typeface="ADLaM Display" panose="02010000000000000000" pitchFamily="2" charset="0"/>
              <a:cs typeface="ADLaM Display" panose="02010000000000000000" pitchFamily="2" charset="0"/>
            </a:endParaRPr>
          </a:p>
          <a:p>
            <a:pPr marL="0" indent="0">
              <a:buNone/>
            </a:pPr>
            <a:r>
              <a:rPr lang="en-ZA" sz="2000" b="1" dirty="0">
                <a:solidFill>
                  <a:schemeClr val="tx2">
                    <a:lumMod val="75000"/>
                  </a:schemeClr>
                </a:solidFill>
                <a:latin typeface="Calibri (Body)"/>
                <a:ea typeface="ADLaM Display" panose="02010000000000000000" pitchFamily="2" charset="0"/>
                <a:cs typeface="ADLaM Display" panose="02010000000000000000" pitchFamily="2" charset="0"/>
              </a:rPr>
              <a:t>Pattern used: Strategy pattern</a:t>
            </a:r>
          </a:p>
          <a:p>
            <a:pPr marL="0" indent="0">
              <a:buNone/>
            </a:pPr>
            <a:endParaRPr lang="en-ZA" sz="2000" dirty="0">
              <a:solidFill>
                <a:schemeClr val="tx2">
                  <a:lumMod val="75000"/>
                </a:schemeClr>
              </a:solidFill>
              <a:latin typeface="Calibri (Body)"/>
              <a:ea typeface="ADLaM Display" panose="02010000000000000000" pitchFamily="2" charset="0"/>
              <a:cs typeface="ADLaM Display" panose="02010000000000000000" pitchFamily="2" charset="0"/>
            </a:endParaRPr>
          </a:p>
          <a:p>
            <a:pPr marL="0" indent="0">
              <a:buNone/>
            </a:pPr>
            <a: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t>The </a:t>
            </a:r>
            <a:r>
              <a:rPr lang="en-ZA" sz="2000" dirty="0" err="1">
                <a:solidFill>
                  <a:schemeClr val="tx2">
                    <a:lumMod val="75000"/>
                  </a:schemeClr>
                </a:solidFill>
                <a:latin typeface="Calibri (Body)"/>
                <a:ea typeface="ADLaM Display" panose="02010000000000000000" pitchFamily="2" charset="0"/>
                <a:cs typeface="ADLaM Display" panose="02010000000000000000" pitchFamily="2" charset="0"/>
              </a:rPr>
              <a:t>TaxSystem</a:t>
            </a:r>
            <a: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t> has different </a:t>
            </a:r>
            <a:r>
              <a:rPr lang="en-ZA" sz="2000" dirty="0" err="1">
                <a:solidFill>
                  <a:schemeClr val="tx2">
                    <a:lumMod val="75000"/>
                  </a:schemeClr>
                </a:solidFill>
                <a:latin typeface="Calibri (Body)"/>
                <a:ea typeface="ADLaM Display" panose="02010000000000000000" pitchFamily="2" charset="0"/>
                <a:cs typeface="ADLaM Display" panose="02010000000000000000" pitchFamily="2" charset="0"/>
              </a:rPr>
              <a:t>taxStrategy</a:t>
            </a:r>
            <a: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t> options to use when taxing Citizens. </a:t>
            </a:r>
          </a:p>
          <a:p>
            <a:pPr marL="0" indent="0">
              <a:buNone/>
            </a:pPr>
            <a: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t>The </a:t>
            </a:r>
            <a:r>
              <a:rPr lang="en-ZA" sz="2000" dirty="0" err="1">
                <a:solidFill>
                  <a:schemeClr val="tx2">
                    <a:lumMod val="75000"/>
                  </a:schemeClr>
                </a:solidFill>
                <a:latin typeface="Calibri (Body)"/>
                <a:ea typeface="ADLaM Display" panose="02010000000000000000" pitchFamily="2" charset="0"/>
                <a:cs typeface="ADLaM Display" panose="02010000000000000000" pitchFamily="2" charset="0"/>
              </a:rPr>
              <a:t>TaxSystem</a:t>
            </a:r>
            <a: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t> uses </a:t>
            </a:r>
            <a:r>
              <a:rPr lang="en-ZA" sz="2000" dirty="0" err="1">
                <a:solidFill>
                  <a:schemeClr val="tx2">
                    <a:lumMod val="75000"/>
                  </a:schemeClr>
                </a:solidFill>
                <a:latin typeface="Calibri (Body)"/>
                <a:ea typeface="ADLaM Display" panose="02010000000000000000" pitchFamily="2" charset="0"/>
                <a:cs typeface="ADLaM Display" panose="02010000000000000000" pitchFamily="2" charset="0"/>
              </a:rPr>
              <a:t>CityGrowth</a:t>
            </a:r>
            <a: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t> to find all taxable Citizens and calculates the tax amount using the desired strategy</a:t>
            </a:r>
            <a:b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br>
            <a:b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br>
            <a:r>
              <a:rPr lang="en-ZA" sz="2000" dirty="0" err="1">
                <a:solidFill>
                  <a:schemeClr val="tx2">
                    <a:lumMod val="75000"/>
                  </a:schemeClr>
                </a:solidFill>
                <a:latin typeface="Calibri (Body)"/>
                <a:ea typeface="ADLaM Display" panose="02010000000000000000" pitchFamily="2" charset="0"/>
                <a:cs typeface="ADLaM Display" panose="02010000000000000000" pitchFamily="2" charset="0"/>
              </a:rPr>
              <a:t>FlatTaxStrategy</a:t>
            </a:r>
            <a: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t> will calculate taxes based on the Citizens occupations.</a:t>
            </a:r>
          </a:p>
          <a:p>
            <a:pPr marL="0" indent="0">
              <a:buNone/>
            </a:pPr>
            <a:r>
              <a:rPr lang="en-ZA" sz="2000" dirty="0" err="1">
                <a:solidFill>
                  <a:schemeClr val="tx2">
                    <a:lumMod val="75000"/>
                  </a:schemeClr>
                </a:solidFill>
                <a:latin typeface="Calibri (Body)"/>
                <a:ea typeface="ADLaM Display" panose="02010000000000000000" pitchFamily="2" charset="0"/>
                <a:cs typeface="ADLaM Display" panose="02010000000000000000" pitchFamily="2" charset="0"/>
              </a:rPr>
              <a:t>ProgressiveTaxStrategy</a:t>
            </a:r>
            <a: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t> will calculate taxes based on the Citizens occupations, but this amount will increase depending on the number of Citizens in the City.</a:t>
            </a:r>
          </a:p>
          <a:p>
            <a:pPr marL="0" indent="0">
              <a:buNone/>
            </a:pPr>
            <a:endParaRPr lang="en-ZA" sz="2000" dirty="0">
              <a:solidFill>
                <a:schemeClr val="tx2">
                  <a:lumMod val="75000"/>
                </a:schemeClr>
              </a:solidFill>
              <a:latin typeface="Calibri (Body)"/>
              <a:ea typeface="ADLaM Display" panose="02010000000000000000" pitchFamily="2" charset="0"/>
              <a:cs typeface="ADLaM Display" panose="02010000000000000000" pitchFamily="2" charset="0"/>
            </a:endParaRPr>
          </a:p>
          <a:p>
            <a:pPr marL="0" indent="0">
              <a:buNone/>
            </a:pPr>
            <a:r>
              <a:rPr lang="en-ZA" sz="2000" dirty="0">
                <a:solidFill>
                  <a:schemeClr val="tx2">
                    <a:lumMod val="75000"/>
                  </a:schemeClr>
                </a:solidFill>
                <a:latin typeface="Calibri (Body)"/>
                <a:ea typeface="ADLaM Display" panose="02010000000000000000" pitchFamily="2" charset="0"/>
                <a:cs typeface="ADLaM Display" panose="02010000000000000000" pitchFamily="2" charset="0"/>
              </a:rPr>
              <a:t>Taxes are collected once every 8 moves in the game.</a:t>
            </a:r>
          </a:p>
          <a:p>
            <a:pPr marL="0" indent="0">
              <a:buNone/>
            </a:pPr>
            <a:endParaRPr lang="en-ZA" sz="1600" dirty="0">
              <a:solidFill>
                <a:schemeClr val="tx2">
                  <a:lumMod val="75000"/>
                </a:schemeClr>
              </a:solidFill>
              <a:latin typeface="Calibri (Body)"/>
              <a:ea typeface="ADLaM Display" panose="02010000000000000000" pitchFamily="2" charset="0"/>
              <a:cs typeface="ADLaM Display" panose="02010000000000000000" pitchFamily="2" charset="0"/>
            </a:endParaRPr>
          </a:p>
        </p:txBody>
      </p:sp>
      <p:pic>
        <p:nvPicPr>
          <p:cNvPr id="8" name="Picture 7" descr="White calculator">
            <a:extLst>
              <a:ext uri="{FF2B5EF4-FFF2-40B4-BE49-F238E27FC236}">
                <a16:creationId xmlns:a16="http://schemas.microsoft.com/office/drawing/2014/main" id="{81767CBE-C5A4-3B7D-600C-767C79652264}"/>
              </a:ext>
            </a:extLst>
          </p:cNvPr>
          <p:cNvPicPr>
            <a:picLocks noChangeAspect="1"/>
          </p:cNvPicPr>
          <p:nvPr/>
        </p:nvPicPr>
        <p:blipFill>
          <a:blip r:embed="rId2"/>
          <a:srcRect l="1584" r="39015" b="-2"/>
          <a:stretch/>
        </p:blipFill>
        <p:spPr>
          <a:xfrm>
            <a:off x="6096000" y="1"/>
            <a:ext cx="6102825" cy="6858000"/>
          </a:xfrm>
          <a:prstGeom prst="rect">
            <a:avLst/>
          </a:prstGeom>
        </p:spPr>
      </p:pic>
      <p:sp>
        <p:nvSpPr>
          <p:cNvPr id="7" name="Title 1">
            <a:extLst>
              <a:ext uri="{FF2B5EF4-FFF2-40B4-BE49-F238E27FC236}">
                <a16:creationId xmlns:a16="http://schemas.microsoft.com/office/drawing/2014/main" id="{D0A55FCE-DEE5-8E08-857F-C7D514B339B8}"/>
              </a:ext>
            </a:extLst>
          </p:cNvPr>
          <p:cNvSpPr txBox="1">
            <a:spLocks/>
          </p:cNvSpPr>
          <p:nvPr/>
        </p:nvSpPr>
        <p:spPr>
          <a:xfrm>
            <a:off x="317054" y="297655"/>
            <a:ext cx="5135880" cy="1325563"/>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Taxes</a:t>
            </a:r>
          </a:p>
        </p:txBody>
      </p:sp>
    </p:spTree>
    <p:extLst>
      <p:ext uri="{BB962C8B-B14F-4D97-AF65-F5344CB8AC3E}">
        <p14:creationId xmlns:p14="http://schemas.microsoft.com/office/powerpoint/2010/main" val="14030493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8F761C9-2DBC-D414-07B9-8E363B9FCDB4}"/>
              </a:ext>
            </a:extLst>
          </p:cNvPr>
          <p:cNvSpPr txBox="1">
            <a:spLocks/>
          </p:cNvSpPr>
          <p:nvPr/>
        </p:nvSpPr>
        <p:spPr>
          <a:xfrm>
            <a:off x="213360" y="365125"/>
            <a:ext cx="11765280" cy="974578"/>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Taxes</a:t>
            </a:r>
          </a:p>
        </p:txBody>
      </p:sp>
      <p:pic>
        <p:nvPicPr>
          <p:cNvPr id="8" name="Picture 7" descr="A diagram of a strategy&#10;&#10;Description automatically generated">
            <a:extLst>
              <a:ext uri="{FF2B5EF4-FFF2-40B4-BE49-F238E27FC236}">
                <a16:creationId xmlns:a16="http://schemas.microsoft.com/office/drawing/2014/main" id="{FD153371-3514-D7BF-84B9-B14AE07A20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9425" y="1878682"/>
            <a:ext cx="8569215" cy="4614193"/>
          </a:xfrm>
          <a:prstGeom prst="rect">
            <a:avLst/>
          </a:prstGeom>
        </p:spPr>
      </p:pic>
      <p:sp>
        <p:nvSpPr>
          <p:cNvPr id="2" name="Content Placeholder 2">
            <a:extLst>
              <a:ext uri="{FF2B5EF4-FFF2-40B4-BE49-F238E27FC236}">
                <a16:creationId xmlns:a16="http://schemas.microsoft.com/office/drawing/2014/main" id="{C8D0A7AD-278C-0F8A-DE0C-17AEFF213CB7}"/>
              </a:ext>
            </a:extLst>
          </p:cNvPr>
          <p:cNvSpPr>
            <a:spLocks noGrp="1"/>
          </p:cNvSpPr>
          <p:nvPr>
            <p:ph idx="1"/>
          </p:nvPr>
        </p:nvSpPr>
        <p:spPr>
          <a:xfrm>
            <a:off x="213360" y="1378155"/>
            <a:ext cx="3196065" cy="5114720"/>
          </a:xfrm>
        </p:spPr>
        <p:txBody>
          <a:bodyPr>
            <a:normAutofit fontScale="77500" lnSpcReduction="20000"/>
          </a:bodyPr>
          <a:lstStyle/>
          <a:p>
            <a:pPr marL="0" indent="0">
              <a:buNone/>
            </a:pPr>
            <a:r>
              <a:rPr lang="en-ZA" b="1" dirty="0">
                <a:solidFill>
                  <a:schemeClr val="tx2">
                    <a:lumMod val="75000"/>
                  </a:schemeClr>
                </a:solidFill>
              </a:rPr>
              <a:t>Strategy pattern:</a:t>
            </a:r>
          </a:p>
          <a:p>
            <a:r>
              <a:rPr lang="en-ZA" dirty="0">
                <a:solidFill>
                  <a:schemeClr val="tx2">
                    <a:lumMod val="75000"/>
                  </a:schemeClr>
                </a:solidFill>
              </a:rPr>
              <a:t>Strategy: </a:t>
            </a:r>
            <a:r>
              <a:rPr lang="en-ZA" dirty="0" err="1">
                <a:solidFill>
                  <a:schemeClr val="tx2">
                    <a:lumMod val="75000"/>
                  </a:schemeClr>
                </a:solidFill>
              </a:rPr>
              <a:t>TaxStrategy</a:t>
            </a:r>
            <a:endParaRPr lang="en-ZA" dirty="0">
              <a:solidFill>
                <a:schemeClr val="tx2">
                  <a:lumMod val="75000"/>
                </a:schemeClr>
              </a:solidFill>
            </a:endParaRPr>
          </a:p>
          <a:p>
            <a:r>
              <a:rPr lang="en-ZA" dirty="0" err="1">
                <a:solidFill>
                  <a:schemeClr val="tx2">
                    <a:lumMod val="75000"/>
                  </a:schemeClr>
                </a:solidFill>
              </a:rPr>
              <a:t>ConcreteStrategyA</a:t>
            </a:r>
            <a:r>
              <a:rPr lang="en-ZA" dirty="0">
                <a:solidFill>
                  <a:schemeClr val="tx2">
                    <a:lumMod val="75000"/>
                  </a:schemeClr>
                </a:solidFill>
              </a:rPr>
              <a:t>: </a:t>
            </a:r>
            <a:r>
              <a:rPr lang="en-ZA" dirty="0" err="1">
                <a:solidFill>
                  <a:schemeClr val="tx2">
                    <a:lumMod val="75000"/>
                  </a:schemeClr>
                </a:solidFill>
              </a:rPr>
              <a:t>FlatTaxStrategy</a:t>
            </a:r>
            <a:endParaRPr lang="en-ZA" dirty="0">
              <a:solidFill>
                <a:schemeClr val="tx2">
                  <a:lumMod val="75000"/>
                </a:schemeClr>
              </a:solidFill>
            </a:endParaRPr>
          </a:p>
          <a:p>
            <a:r>
              <a:rPr lang="en-ZA" dirty="0" err="1">
                <a:solidFill>
                  <a:schemeClr val="tx2">
                    <a:lumMod val="75000"/>
                  </a:schemeClr>
                </a:solidFill>
              </a:rPr>
              <a:t>ConcreteStrategyB</a:t>
            </a:r>
            <a:r>
              <a:rPr lang="en-ZA" dirty="0">
                <a:solidFill>
                  <a:schemeClr val="tx2">
                    <a:lumMod val="75000"/>
                  </a:schemeClr>
                </a:solidFill>
              </a:rPr>
              <a:t>: </a:t>
            </a:r>
            <a:r>
              <a:rPr lang="en-ZA" dirty="0" err="1">
                <a:solidFill>
                  <a:schemeClr val="tx2">
                    <a:lumMod val="75000"/>
                  </a:schemeClr>
                </a:solidFill>
              </a:rPr>
              <a:t>ProgressiveTaxStrategy</a:t>
            </a:r>
            <a:endParaRPr lang="en-ZA" dirty="0">
              <a:solidFill>
                <a:schemeClr val="tx2">
                  <a:lumMod val="75000"/>
                </a:schemeClr>
              </a:solidFill>
            </a:endParaRPr>
          </a:p>
          <a:p>
            <a:r>
              <a:rPr lang="en-ZA" dirty="0">
                <a:solidFill>
                  <a:schemeClr val="tx2">
                    <a:lumMod val="75000"/>
                  </a:schemeClr>
                </a:solidFill>
              </a:rPr>
              <a:t>Context: </a:t>
            </a:r>
            <a:r>
              <a:rPr lang="en-ZA" dirty="0" err="1">
                <a:solidFill>
                  <a:schemeClr val="tx2">
                    <a:lumMod val="75000"/>
                  </a:schemeClr>
                </a:solidFill>
              </a:rPr>
              <a:t>TaxSystem</a:t>
            </a:r>
            <a:endParaRPr lang="en-ZA" dirty="0">
              <a:solidFill>
                <a:schemeClr val="tx2">
                  <a:lumMod val="75000"/>
                </a:schemeClr>
              </a:solidFill>
            </a:endParaRPr>
          </a:p>
          <a:p>
            <a:endParaRPr lang="en-ZA" dirty="0">
              <a:solidFill>
                <a:schemeClr val="tx2">
                  <a:lumMod val="75000"/>
                </a:schemeClr>
              </a:solidFill>
            </a:endParaRPr>
          </a:p>
          <a:p>
            <a:r>
              <a:rPr lang="en-ZA" dirty="0" err="1">
                <a:solidFill>
                  <a:schemeClr val="tx2">
                    <a:lumMod val="75000"/>
                  </a:schemeClr>
                </a:solidFill>
              </a:rPr>
              <a:t>TaxSystem</a:t>
            </a:r>
            <a:r>
              <a:rPr lang="en-ZA" dirty="0">
                <a:solidFill>
                  <a:schemeClr val="tx2">
                    <a:lumMod val="75000"/>
                  </a:schemeClr>
                </a:solidFill>
              </a:rPr>
              <a:t> holds an instance of the current selected </a:t>
            </a:r>
            <a:r>
              <a:rPr lang="en-ZA" dirty="0" err="1">
                <a:solidFill>
                  <a:schemeClr val="tx2">
                    <a:lumMod val="75000"/>
                  </a:schemeClr>
                </a:solidFill>
              </a:rPr>
              <a:t>TaxStrategy</a:t>
            </a:r>
            <a:r>
              <a:rPr lang="en-ZA" dirty="0">
                <a:solidFill>
                  <a:schemeClr val="tx2">
                    <a:lumMod val="75000"/>
                  </a:schemeClr>
                </a:solidFill>
              </a:rPr>
              <a:t>.</a:t>
            </a:r>
          </a:p>
          <a:p>
            <a:r>
              <a:rPr lang="en-ZA" dirty="0">
                <a:solidFill>
                  <a:schemeClr val="tx2">
                    <a:lumMod val="75000"/>
                  </a:schemeClr>
                </a:solidFill>
              </a:rPr>
              <a:t>The Government holds an instance of the </a:t>
            </a:r>
            <a:r>
              <a:rPr lang="en-ZA" dirty="0" err="1">
                <a:solidFill>
                  <a:schemeClr val="tx2">
                    <a:lumMod val="75000"/>
                  </a:schemeClr>
                </a:solidFill>
              </a:rPr>
              <a:t>TaxSystem</a:t>
            </a:r>
            <a:r>
              <a:rPr lang="en-ZA" dirty="0">
                <a:solidFill>
                  <a:schemeClr val="tx2">
                    <a:lumMod val="75000"/>
                  </a:schemeClr>
                </a:solidFill>
              </a:rPr>
              <a:t> and can decide what Strategy to use when Taxing the City.</a:t>
            </a:r>
          </a:p>
          <a:p>
            <a:endParaRPr lang="en-ZA" dirty="0">
              <a:solidFill>
                <a:schemeClr val="tx2">
                  <a:lumMod val="75000"/>
                </a:schemeClr>
              </a:solidFill>
            </a:endParaRPr>
          </a:p>
        </p:txBody>
      </p:sp>
    </p:spTree>
    <p:extLst>
      <p:ext uri="{BB962C8B-B14F-4D97-AF65-F5344CB8AC3E}">
        <p14:creationId xmlns:p14="http://schemas.microsoft.com/office/powerpoint/2010/main" val="36905023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0CD0A09-5C2D-F106-863C-8CEB8C4F24D7}"/>
              </a:ext>
            </a:extLst>
          </p:cNvPr>
          <p:cNvSpPr txBox="1">
            <a:spLocks/>
          </p:cNvSpPr>
          <p:nvPr/>
        </p:nvSpPr>
        <p:spPr>
          <a:xfrm>
            <a:off x="213360" y="365124"/>
            <a:ext cx="3635626" cy="6258959"/>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Taxes Activity Diagram</a:t>
            </a:r>
          </a:p>
        </p:txBody>
      </p:sp>
      <p:pic>
        <p:nvPicPr>
          <p:cNvPr id="6" name="Picture 5">
            <a:extLst>
              <a:ext uri="{FF2B5EF4-FFF2-40B4-BE49-F238E27FC236}">
                <a16:creationId xmlns:a16="http://schemas.microsoft.com/office/drawing/2014/main" id="{F51702E6-71FC-E154-2D7C-868AB93C2C38}"/>
              </a:ext>
            </a:extLst>
          </p:cNvPr>
          <p:cNvPicPr>
            <a:picLocks noChangeAspect="1"/>
          </p:cNvPicPr>
          <p:nvPr/>
        </p:nvPicPr>
        <p:blipFill>
          <a:blip r:embed="rId2"/>
          <a:stretch>
            <a:fillRect/>
          </a:stretch>
        </p:blipFill>
        <p:spPr>
          <a:xfrm>
            <a:off x="5071732" y="558285"/>
            <a:ext cx="6194528" cy="6166624"/>
          </a:xfrm>
          <a:prstGeom prst="rect">
            <a:avLst/>
          </a:prstGeom>
        </p:spPr>
      </p:pic>
    </p:spTree>
    <p:extLst>
      <p:ext uri="{BB962C8B-B14F-4D97-AF65-F5344CB8AC3E}">
        <p14:creationId xmlns:p14="http://schemas.microsoft.com/office/powerpoint/2010/main" val="29791543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up of different colored squares&#10;&#10;Description automatically generated">
            <a:extLst>
              <a:ext uri="{FF2B5EF4-FFF2-40B4-BE49-F238E27FC236}">
                <a16:creationId xmlns:a16="http://schemas.microsoft.com/office/drawing/2014/main" id="{16B8C0BE-DA05-C4E1-91B0-0B9F4AE183A9}"/>
              </a:ext>
            </a:extLst>
          </p:cNvPr>
          <p:cNvPicPr>
            <a:picLocks noChangeAspect="1"/>
          </p:cNvPicPr>
          <p:nvPr/>
        </p:nvPicPr>
        <p:blipFill>
          <a:blip r:embed="rId2">
            <a:extLst>
              <a:ext uri="{28A0092B-C50C-407E-A947-70E740481C1C}">
                <a14:useLocalDpi xmlns:a14="http://schemas.microsoft.com/office/drawing/2010/main" val="0"/>
              </a:ext>
            </a:extLst>
          </a:blip>
          <a:srcRect l="10890" r="18611"/>
          <a:stretch/>
        </p:blipFill>
        <p:spPr>
          <a:xfrm>
            <a:off x="1" y="10"/>
            <a:ext cx="9669642"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7E06C89F-6E2E-32A8-7E22-0882891FAC23}"/>
              </a:ext>
            </a:extLst>
          </p:cNvPr>
          <p:cNvSpPr>
            <a:spLocks noGrp="1"/>
          </p:cNvSpPr>
          <p:nvPr>
            <p:ph idx="1"/>
          </p:nvPr>
        </p:nvSpPr>
        <p:spPr>
          <a:xfrm>
            <a:off x="7465266" y="1322045"/>
            <a:ext cx="4408753" cy="5780504"/>
          </a:xfrm>
        </p:spPr>
        <p:txBody>
          <a:bodyPr>
            <a:normAutofit/>
          </a:bodyPr>
          <a:lstStyle/>
          <a:p>
            <a:r>
              <a:rPr lang="en-ZA" sz="2400" dirty="0">
                <a:solidFill>
                  <a:schemeClr val="tx2">
                    <a:lumMod val="75000"/>
                  </a:schemeClr>
                </a:solidFill>
              </a:rPr>
              <a:t>All the resources implement the singleton design pattern. This ensures each resource has only one instance. A city can only have one of each resource.</a:t>
            </a:r>
          </a:p>
          <a:p>
            <a:r>
              <a:rPr lang="en-ZA" sz="2400" dirty="0">
                <a:solidFill>
                  <a:schemeClr val="tx2">
                    <a:lumMod val="75000"/>
                  </a:schemeClr>
                </a:solidFill>
              </a:rPr>
              <a:t>Resources are used throughout the city to build, upgrade and maintain infrastructure.</a:t>
            </a:r>
          </a:p>
          <a:p>
            <a:r>
              <a:rPr lang="en-ZA" sz="2400" dirty="0">
                <a:solidFill>
                  <a:schemeClr val="tx2">
                    <a:lumMod val="75000"/>
                  </a:schemeClr>
                </a:solidFill>
              </a:rPr>
              <a:t>The abstract Materials class and its respective base classes implement the template method. The increase() method in Materials calls the abstract functions obtain() and refine(), since different materials are increased differently.</a:t>
            </a:r>
          </a:p>
          <a:p>
            <a:pPr marL="0" indent="0">
              <a:buNone/>
            </a:pPr>
            <a:endParaRPr lang="en-ZA" sz="2400" dirty="0">
              <a:solidFill>
                <a:schemeClr val="tx2">
                  <a:lumMod val="75000"/>
                </a:schemeClr>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12" name="Title 1">
            <a:extLst>
              <a:ext uri="{FF2B5EF4-FFF2-40B4-BE49-F238E27FC236}">
                <a16:creationId xmlns:a16="http://schemas.microsoft.com/office/drawing/2014/main" id="{7E8601A2-9318-90FD-E0B6-B6B7ECBF3A07}"/>
              </a:ext>
            </a:extLst>
          </p:cNvPr>
          <p:cNvSpPr txBox="1">
            <a:spLocks/>
          </p:cNvSpPr>
          <p:nvPr/>
        </p:nvSpPr>
        <p:spPr>
          <a:xfrm>
            <a:off x="836675" y="131208"/>
            <a:ext cx="10515600" cy="1059639"/>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4800">
                <a:solidFill>
                  <a:schemeClr val="bg1"/>
                </a:solidFill>
                <a:latin typeface="ADLaM Display" panose="02010000000000000000" pitchFamily="2" charset="0"/>
                <a:ea typeface="ADLaM Display" panose="02010000000000000000" pitchFamily="2" charset="0"/>
                <a:cs typeface="ADLaM Display" panose="02010000000000000000" pitchFamily="2" charset="0"/>
              </a:rPr>
              <a:t>Resources: </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2114280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E107E6F-FDD1-170F-1D6E-1DE6607DA5A6}"/>
              </a:ext>
            </a:extLst>
          </p:cNvPr>
          <p:cNvSpPr>
            <a:spLocks noGrp="1"/>
          </p:cNvSpPr>
          <p:nvPr>
            <p:ph type="title"/>
          </p:nvPr>
        </p:nvSpPr>
        <p:spPr>
          <a:xfrm>
            <a:off x="838200" y="365125"/>
            <a:ext cx="10515600" cy="1325563"/>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Introduction</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2" name="Content Placeholder 2">
            <a:extLst>
              <a:ext uri="{FF2B5EF4-FFF2-40B4-BE49-F238E27FC236}">
                <a16:creationId xmlns:a16="http://schemas.microsoft.com/office/drawing/2014/main" id="{AED3E0DB-93AD-B302-C440-0E68DF09BF75}"/>
              </a:ext>
            </a:extLst>
          </p:cNvPr>
          <p:cNvSpPr>
            <a:spLocks noGrp="1"/>
          </p:cNvSpPr>
          <p:nvPr>
            <p:ph idx="1"/>
          </p:nvPr>
        </p:nvSpPr>
        <p:spPr>
          <a:xfrm>
            <a:off x="838200" y="2008505"/>
            <a:ext cx="7434532" cy="4255135"/>
          </a:xfrm>
        </p:spPr>
        <p:txBody>
          <a:bodyPr>
            <a:normAutofit fontScale="85000" lnSpcReduction="10000"/>
          </a:bodyPr>
          <a:lstStyle/>
          <a:p>
            <a:pPr marL="0" indent="0">
              <a:buNone/>
            </a:pPr>
            <a:r>
              <a:rPr lang="en-GB" dirty="0">
                <a:solidFill>
                  <a:schemeClr val="tx2">
                    <a:lumMod val="75000"/>
                  </a:schemeClr>
                </a:solidFill>
              </a:rPr>
              <a:t>In this world made up of billions of unique personalities, all with thoughts of our own, there is one thing that we all dream of nightly. Being your own communist government in a terminal-based city builder. </a:t>
            </a:r>
          </a:p>
          <a:p>
            <a:pPr marL="0" indent="0">
              <a:buNone/>
            </a:pPr>
            <a:r>
              <a:rPr lang="en-GB" dirty="0">
                <a:solidFill>
                  <a:schemeClr val="tx2">
                    <a:lumMod val="75000"/>
                  </a:schemeClr>
                </a:solidFill>
              </a:rPr>
              <a:t>We at </a:t>
            </a:r>
            <a:r>
              <a:rPr lang="en-GB" dirty="0" err="1">
                <a:solidFill>
                  <a:schemeClr val="tx2">
                    <a:lumMod val="75000"/>
                  </a:schemeClr>
                </a:solidFill>
              </a:rPr>
              <a:t>sudo</a:t>
            </a:r>
            <a:r>
              <a:rPr lang="en-GB" dirty="0">
                <a:solidFill>
                  <a:schemeClr val="tx2">
                    <a:lumMod val="75000"/>
                  </a:schemeClr>
                </a:solidFill>
              </a:rPr>
              <a:t>-apt-get-marks recognized this longing desire. Using the software modelling techniques learnt in COS214, we were able to bring this dream to life. </a:t>
            </a:r>
          </a:p>
          <a:p>
            <a:pPr marL="0" indent="0">
              <a:buNone/>
            </a:pPr>
            <a:r>
              <a:rPr lang="en-GB" dirty="0">
                <a:solidFill>
                  <a:schemeClr val="tx2">
                    <a:lumMod val="75000"/>
                  </a:schemeClr>
                </a:solidFill>
              </a:rPr>
              <a:t>Our program allows our users to create buildings, provide jobs for our citizens, supply them with power and much more. </a:t>
            </a:r>
          </a:p>
          <a:p>
            <a:pPr marL="0" indent="0">
              <a:buNone/>
            </a:pPr>
            <a:r>
              <a:rPr lang="en-GB" dirty="0">
                <a:solidFill>
                  <a:schemeClr val="tx2">
                    <a:lumMod val="75000"/>
                  </a:schemeClr>
                </a:solidFill>
              </a:rPr>
              <a:t>We start this product presentation off with details about all the design patterns we used. </a:t>
            </a:r>
            <a:endParaRPr lang="en-ZA" dirty="0">
              <a:solidFill>
                <a:schemeClr val="tx2">
                  <a:lumMod val="75000"/>
                </a:schemeClr>
              </a:solidFill>
            </a:endParaRPr>
          </a:p>
        </p:txBody>
      </p:sp>
      <p:pic>
        <p:nvPicPr>
          <p:cNvPr id="4" name="Picture 2" descr="Communist Bugs Bunny Template | Communist Bugs Bunny">
            <a:extLst>
              <a:ext uri="{FF2B5EF4-FFF2-40B4-BE49-F238E27FC236}">
                <a16:creationId xmlns:a16="http://schemas.microsoft.com/office/drawing/2014/main" id="{EC216318-48ED-2838-7DDE-36DB418BCF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92188" y="2008505"/>
            <a:ext cx="3061612" cy="3906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01913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diagram of a diagram&#10;&#10;Description automatically generated with medium confidence">
            <a:extLst>
              <a:ext uri="{FF2B5EF4-FFF2-40B4-BE49-F238E27FC236}">
                <a16:creationId xmlns:a16="http://schemas.microsoft.com/office/drawing/2014/main" id="{C7DD177D-D083-1BDC-E905-0999E48633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604" y="923499"/>
            <a:ext cx="6778032" cy="5794648"/>
          </a:xfrm>
          <a:prstGeom prst="rect">
            <a:avLst/>
          </a:prstGeom>
        </p:spPr>
      </p:pic>
      <p:sp>
        <p:nvSpPr>
          <p:cNvPr id="5" name="Title 1">
            <a:extLst>
              <a:ext uri="{FF2B5EF4-FFF2-40B4-BE49-F238E27FC236}">
                <a16:creationId xmlns:a16="http://schemas.microsoft.com/office/drawing/2014/main" id="{D9F50746-F2AF-BD80-7CF7-30795F60076B}"/>
              </a:ext>
            </a:extLst>
          </p:cNvPr>
          <p:cNvSpPr>
            <a:spLocks noGrp="1"/>
          </p:cNvSpPr>
          <p:nvPr>
            <p:ph type="title"/>
          </p:nvPr>
        </p:nvSpPr>
        <p:spPr>
          <a:xfrm>
            <a:off x="213360" y="139854"/>
            <a:ext cx="4037023" cy="783646"/>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Resources: </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9" name="TextBox 8">
            <a:extLst>
              <a:ext uri="{FF2B5EF4-FFF2-40B4-BE49-F238E27FC236}">
                <a16:creationId xmlns:a16="http://schemas.microsoft.com/office/drawing/2014/main" id="{23B3B2BB-1A35-25FA-F747-C702F5027424}"/>
              </a:ext>
            </a:extLst>
          </p:cNvPr>
          <p:cNvSpPr txBox="1"/>
          <p:nvPr/>
        </p:nvSpPr>
        <p:spPr>
          <a:xfrm>
            <a:off x="6969760" y="802634"/>
            <a:ext cx="5222240" cy="5538376"/>
          </a:xfrm>
          <a:prstGeom prst="rect">
            <a:avLst/>
          </a:prstGeom>
          <a:noFill/>
        </p:spPr>
        <p:txBody>
          <a:bodyPr wrap="square">
            <a:spAutoFit/>
          </a:bodyPr>
          <a:lstStyle/>
          <a:p>
            <a:pPr marL="0" marR="0" lvl="0" indent="0" algn="ctr">
              <a:lnSpc>
                <a:spcPct val="107000"/>
              </a:lnSpc>
              <a:spcBef>
                <a:spcPts val="0"/>
              </a:spcBef>
              <a:spcAft>
                <a:spcPts val="0"/>
              </a:spcAft>
              <a:buNone/>
            </a:pPr>
            <a:r>
              <a:rPr lang="en-ZA" sz="3200" u="sng" kern="100" dirty="0">
                <a:solidFill>
                  <a:schemeClr val="tx2">
                    <a:lumMod val="75000"/>
                  </a:schemeClr>
                </a:solidFill>
                <a:effectLst/>
                <a:latin typeface="Calibri (Body)"/>
                <a:ea typeface="ADLaM Display" panose="02010000000000000000" pitchFamily="2" charset="0"/>
                <a:cs typeface="ADLaM Display" panose="02010000000000000000" pitchFamily="2" charset="0"/>
              </a:rPr>
              <a:t>Design patterns</a:t>
            </a:r>
          </a:p>
          <a:p>
            <a:pPr marL="0" marR="0" lvl="0" indent="0" algn="ctr">
              <a:lnSpc>
                <a:spcPct val="107000"/>
              </a:lnSpc>
              <a:spcBef>
                <a:spcPts val="0"/>
              </a:spcBef>
              <a:spcAft>
                <a:spcPts val="0"/>
              </a:spcAft>
              <a:buNone/>
            </a:pPr>
            <a:endParaRPr lang="en-ZA" sz="2000" kern="100" dirty="0">
              <a:solidFill>
                <a:schemeClr val="tx2">
                  <a:lumMod val="75000"/>
                </a:schemeClr>
              </a:solidFill>
              <a:effectLst/>
              <a:latin typeface="Calibri (Body)"/>
              <a:ea typeface="ADLaM Display" panose="02010000000000000000" pitchFamily="2" charset="0"/>
              <a:cs typeface="ADLaM Display" panose="02010000000000000000" pitchFamily="2" charset="0"/>
            </a:endParaRPr>
          </a:p>
          <a:p>
            <a:pPr marR="0" lvl="0">
              <a:lnSpc>
                <a:spcPct val="107000"/>
              </a:lnSpc>
              <a:spcBef>
                <a:spcPts val="0"/>
              </a:spcBef>
              <a:spcAft>
                <a:spcPts val="0"/>
              </a:spcAft>
            </a:pPr>
            <a:r>
              <a:rPr lang="en-ZA" sz="2800" b="1" dirty="0">
                <a:solidFill>
                  <a:schemeClr val="tx2">
                    <a:lumMod val="75000"/>
                  </a:schemeClr>
                </a:solidFill>
                <a:latin typeface="Calibri (Body)"/>
              </a:rPr>
              <a:t>Singleton :</a:t>
            </a:r>
          </a:p>
          <a:p>
            <a:pPr marL="1200150" lvl="2" indent="-285750">
              <a:lnSpc>
                <a:spcPct val="107000"/>
              </a:lnSpc>
              <a:spcBef>
                <a:spcPts val="0"/>
              </a:spcBef>
              <a:buFont typeface="Symbol" panose="05050102010706020507" pitchFamily="18" charset="2"/>
              <a:buChar char=""/>
            </a:pPr>
            <a:r>
              <a:rPr lang="en-ZA" sz="2800" b="1" dirty="0">
                <a:solidFill>
                  <a:schemeClr val="tx2">
                    <a:lumMod val="75000"/>
                  </a:schemeClr>
                </a:solidFill>
                <a:latin typeface="Calibri (Body)"/>
              </a:rPr>
              <a:t>Singletons: </a:t>
            </a:r>
            <a:r>
              <a:rPr lang="en-ZA" sz="2800" dirty="0">
                <a:solidFill>
                  <a:schemeClr val="tx2">
                    <a:lumMod val="75000"/>
                  </a:schemeClr>
                </a:solidFill>
                <a:latin typeface="Calibri (Body)"/>
              </a:rPr>
              <a:t>Energy, Budget, Water, Steel, Wood, Concrete</a:t>
            </a:r>
          </a:p>
          <a:p>
            <a:pPr marL="1200150" lvl="2" indent="-285750">
              <a:lnSpc>
                <a:spcPct val="107000"/>
              </a:lnSpc>
              <a:spcBef>
                <a:spcPts val="0"/>
              </a:spcBef>
              <a:buFont typeface="Symbol" panose="05050102010706020507" pitchFamily="18" charset="2"/>
              <a:buChar char=""/>
            </a:pPr>
            <a:r>
              <a:rPr lang="en-ZA" sz="2800" dirty="0">
                <a:solidFill>
                  <a:schemeClr val="tx2">
                    <a:lumMod val="75000"/>
                  </a:schemeClr>
                </a:solidFill>
                <a:latin typeface="Calibri (Body)"/>
              </a:rPr>
              <a:t>::</a:t>
            </a:r>
            <a:r>
              <a:rPr lang="en-ZA" sz="2800" dirty="0" err="1">
                <a:solidFill>
                  <a:schemeClr val="tx2">
                    <a:lumMod val="75000"/>
                  </a:schemeClr>
                </a:solidFill>
                <a:latin typeface="Calibri (Body)"/>
              </a:rPr>
              <a:t>getInstance</a:t>
            </a:r>
            <a:r>
              <a:rPr lang="en-ZA" sz="2800" dirty="0">
                <a:solidFill>
                  <a:schemeClr val="tx2">
                    <a:lumMod val="75000"/>
                  </a:schemeClr>
                </a:solidFill>
                <a:latin typeface="Calibri (Body)"/>
              </a:rPr>
              <a:t>() returns the instance of the singleton</a:t>
            </a:r>
          </a:p>
          <a:p>
            <a:pPr marR="0" lvl="0">
              <a:lnSpc>
                <a:spcPct val="107000"/>
              </a:lnSpc>
              <a:spcBef>
                <a:spcPts val="0"/>
              </a:spcBef>
              <a:spcAft>
                <a:spcPts val="0"/>
              </a:spcAft>
            </a:pPr>
            <a:r>
              <a:rPr lang="en-ZA" sz="2800" b="1" dirty="0">
                <a:solidFill>
                  <a:schemeClr val="tx2">
                    <a:lumMod val="75000"/>
                  </a:schemeClr>
                </a:solidFill>
                <a:latin typeface="Calibri (Body)"/>
              </a:rPr>
              <a:t>Template Method:</a:t>
            </a:r>
          </a:p>
          <a:p>
            <a:pPr marL="800100" lvl="1" indent="-342900">
              <a:lnSpc>
                <a:spcPct val="107000"/>
              </a:lnSpc>
              <a:spcBef>
                <a:spcPts val="0"/>
              </a:spcBef>
              <a:buFont typeface="Symbol" panose="05050102010706020507" pitchFamily="18" charset="2"/>
              <a:buChar char=""/>
            </a:pPr>
            <a:r>
              <a:rPr lang="en-ZA" sz="2800" b="1" dirty="0" err="1">
                <a:solidFill>
                  <a:schemeClr val="tx2">
                    <a:lumMod val="75000"/>
                  </a:schemeClr>
                </a:solidFill>
                <a:latin typeface="Calibri (Body)"/>
              </a:rPr>
              <a:t>AbstractClass</a:t>
            </a:r>
            <a:r>
              <a:rPr lang="en-ZA" sz="2800" b="1" dirty="0">
                <a:solidFill>
                  <a:schemeClr val="tx2">
                    <a:lumMod val="75000"/>
                  </a:schemeClr>
                </a:solidFill>
                <a:latin typeface="Calibri (Body)"/>
              </a:rPr>
              <a:t>: </a:t>
            </a:r>
            <a:r>
              <a:rPr lang="en-ZA" sz="2800" dirty="0">
                <a:solidFill>
                  <a:schemeClr val="tx2">
                    <a:lumMod val="75000"/>
                  </a:schemeClr>
                </a:solidFill>
                <a:latin typeface="Calibri (Body)"/>
              </a:rPr>
              <a:t>Material</a:t>
            </a:r>
          </a:p>
          <a:p>
            <a:pPr marL="800100" lvl="1" indent="-342900">
              <a:lnSpc>
                <a:spcPct val="107000"/>
              </a:lnSpc>
              <a:spcBef>
                <a:spcPts val="0"/>
              </a:spcBef>
              <a:buFont typeface="Symbol" panose="05050102010706020507" pitchFamily="18" charset="2"/>
              <a:buChar char=""/>
            </a:pPr>
            <a:r>
              <a:rPr lang="en-ZA" sz="2800" b="1" dirty="0" err="1">
                <a:solidFill>
                  <a:schemeClr val="tx2">
                    <a:lumMod val="75000"/>
                  </a:schemeClr>
                </a:solidFill>
                <a:latin typeface="Calibri (Body)"/>
              </a:rPr>
              <a:t>ConcreteClasses</a:t>
            </a:r>
            <a:r>
              <a:rPr lang="en-ZA" sz="2800" b="1" dirty="0">
                <a:solidFill>
                  <a:schemeClr val="tx2">
                    <a:lumMod val="75000"/>
                  </a:schemeClr>
                </a:solidFill>
                <a:latin typeface="Calibri (Body)"/>
              </a:rPr>
              <a:t>: </a:t>
            </a:r>
            <a:r>
              <a:rPr lang="en-ZA" sz="2800" dirty="0">
                <a:solidFill>
                  <a:schemeClr val="tx2">
                    <a:lumMod val="75000"/>
                  </a:schemeClr>
                </a:solidFill>
                <a:latin typeface="Calibri (Body)"/>
              </a:rPr>
              <a:t>Wood, Steel, Concrete</a:t>
            </a:r>
          </a:p>
        </p:txBody>
      </p:sp>
    </p:spTree>
    <p:extLst>
      <p:ext uri="{BB962C8B-B14F-4D97-AF65-F5344CB8AC3E}">
        <p14:creationId xmlns:p14="http://schemas.microsoft.com/office/powerpoint/2010/main" val="27477665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6658D33-BD8B-B3A5-4FE5-3CCB1785DF3F}"/>
              </a:ext>
            </a:extLst>
          </p:cNvPr>
          <p:cNvSpPr>
            <a:spLocks noGrp="1"/>
          </p:cNvSpPr>
          <p:nvPr>
            <p:ph type="title"/>
          </p:nvPr>
        </p:nvSpPr>
        <p:spPr>
          <a:xfrm>
            <a:off x="5752214" y="176252"/>
            <a:ext cx="6249304" cy="6505495"/>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Resources Activity diagram </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pic>
        <p:nvPicPr>
          <p:cNvPr id="6" name="Picture 5">
            <a:extLst>
              <a:ext uri="{FF2B5EF4-FFF2-40B4-BE49-F238E27FC236}">
                <a16:creationId xmlns:a16="http://schemas.microsoft.com/office/drawing/2014/main" id="{AD10D270-6157-D4F0-FD60-3D137127F7A0}"/>
              </a:ext>
            </a:extLst>
          </p:cNvPr>
          <p:cNvPicPr>
            <a:picLocks noChangeAspect="1"/>
          </p:cNvPicPr>
          <p:nvPr/>
        </p:nvPicPr>
        <p:blipFill>
          <a:blip r:embed="rId2"/>
          <a:stretch>
            <a:fillRect/>
          </a:stretch>
        </p:blipFill>
        <p:spPr>
          <a:xfrm>
            <a:off x="190482" y="80682"/>
            <a:ext cx="4859983" cy="6723970"/>
          </a:xfrm>
          <a:prstGeom prst="rect">
            <a:avLst/>
          </a:prstGeom>
        </p:spPr>
      </p:pic>
    </p:spTree>
    <p:extLst>
      <p:ext uri="{BB962C8B-B14F-4D97-AF65-F5344CB8AC3E}">
        <p14:creationId xmlns:p14="http://schemas.microsoft.com/office/powerpoint/2010/main" val="12507917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Stone pillars">
            <a:extLst>
              <a:ext uri="{FF2B5EF4-FFF2-40B4-BE49-F238E27FC236}">
                <a16:creationId xmlns:a16="http://schemas.microsoft.com/office/drawing/2014/main" id="{B1071CD0-80B9-0653-0785-FD7B902342B5}"/>
              </a:ext>
            </a:extLst>
          </p:cNvPr>
          <p:cNvPicPr>
            <a:picLocks noChangeAspect="1"/>
          </p:cNvPicPr>
          <p:nvPr/>
        </p:nvPicPr>
        <p:blipFill>
          <a:blip r:embed="rId2"/>
          <a:srcRect r="7999" b="1"/>
          <a:stretch/>
        </p:blipFill>
        <p:spPr>
          <a:xfrm>
            <a:off x="1" y="10"/>
            <a:ext cx="9669642" cy="6857990"/>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7E06C89F-6E2E-32A8-7E22-0882891FAC23}"/>
              </a:ext>
            </a:extLst>
          </p:cNvPr>
          <p:cNvSpPr>
            <a:spLocks noGrp="1"/>
          </p:cNvSpPr>
          <p:nvPr>
            <p:ph idx="1"/>
          </p:nvPr>
        </p:nvSpPr>
        <p:spPr>
          <a:xfrm>
            <a:off x="7040880" y="1362062"/>
            <a:ext cx="5148071" cy="5249028"/>
          </a:xfrm>
        </p:spPr>
        <p:txBody>
          <a:bodyPr>
            <a:normAutofit fontScale="92500" lnSpcReduction="20000"/>
          </a:bodyPr>
          <a:lstStyle/>
          <a:p>
            <a:r>
              <a:rPr lang="en-US" sz="3200" dirty="0">
                <a:solidFill>
                  <a:schemeClr val="tx2">
                    <a:lumMod val="50000"/>
                  </a:schemeClr>
                </a:solidFill>
                <a:latin typeface="Calibri (Body)"/>
                <a:ea typeface="ADLaM Display" panose="02010000000000000000" pitchFamily="2" charset="0"/>
                <a:cs typeface="ADLaM Display" panose="02010000000000000000" pitchFamily="2" charset="0"/>
              </a:rPr>
              <a:t>The government class participates in most of the design patterns as the context/client.</a:t>
            </a:r>
          </a:p>
          <a:p>
            <a:r>
              <a:rPr lang="en-US" sz="3200" dirty="0">
                <a:solidFill>
                  <a:schemeClr val="tx2">
                    <a:lumMod val="50000"/>
                  </a:schemeClr>
                </a:solidFill>
                <a:latin typeface="Calibri (Body)"/>
                <a:ea typeface="ADLaM Display" panose="02010000000000000000" pitchFamily="2" charset="0"/>
                <a:cs typeface="ADLaM Display" panose="02010000000000000000" pitchFamily="2" charset="0"/>
              </a:rPr>
              <a:t>Government acts as the subject in the observer design pattern and notifies citizens of changes.</a:t>
            </a:r>
          </a:p>
          <a:p>
            <a:r>
              <a:rPr lang="en-US" sz="3200" dirty="0">
                <a:solidFill>
                  <a:schemeClr val="tx2">
                    <a:lumMod val="50000"/>
                  </a:schemeClr>
                </a:solidFill>
                <a:latin typeface="Calibri (Body)"/>
                <a:ea typeface="ADLaM Display" panose="02010000000000000000" pitchFamily="2" charset="0"/>
                <a:cs typeface="ADLaM Display" panose="02010000000000000000" pitchFamily="2" charset="0"/>
              </a:rPr>
              <a:t>The government class provides actions for the user to perform to interact with the city</a:t>
            </a:r>
          </a:p>
          <a:p>
            <a:r>
              <a:rPr lang="en-US" sz="3200" dirty="0">
                <a:solidFill>
                  <a:schemeClr val="tx2">
                    <a:lumMod val="50000"/>
                  </a:schemeClr>
                </a:solidFill>
                <a:latin typeface="Calibri (Body)"/>
                <a:ea typeface="ADLaM Display" panose="02010000000000000000" pitchFamily="2" charset="0"/>
                <a:cs typeface="ADLaM Display" panose="02010000000000000000" pitchFamily="2" charset="0"/>
              </a:rPr>
              <a:t>Government will be expanded on in the live demo</a:t>
            </a:r>
            <a:endParaRPr lang="en-ZA" sz="3200" dirty="0">
              <a:solidFill>
                <a:schemeClr val="tx2">
                  <a:lumMod val="50000"/>
                </a:schemeClr>
              </a:solidFill>
              <a:latin typeface="Calibri (Body)"/>
              <a:ea typeface="ADLaM Display" panose="02010000000000000000" pitchFamily="2" charset="0"/>
              <a:cs typeface="ADLaM Display" panose="02010000000000000000" pitchFamily="2" charset="0"/>
            </a:endParaRPr>
          </a:p>
        </p:txBody>
      </p:sp>
      <p:sp>
        <p:nvSpPr>
          <p:cNvPr id="7" name="Title 1">
            <a:extLst>
              <a:ext uri="{FF2B5EF4-FFF2-40B4-BE49-F238E27FC236}">
                <a16:creationId xmlns:a16="http://schemas.microsoft.com/office/drawing/2014/main" id="{96CFB385-35F8-DE8C-E019-F6812885C90F}"/>
              </a:ext>
            </a:extLst>
          </p:cNvPr>
          <p:cNvSpPr txBox="1">
            <a:spLocks/>
          </p:cNvSpPr>
          <p:nvPr/>
        </p:nvSpPr>
        <p:spPr>
          <a:xfrm>
            <a:off x="446569" y="246910"/>
            <a:ext cx="11566450" cy="868253"/>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Government</a:t>
            </a:r>
          </a:p>
        </p:txBody>
      </p:sp>
    </p:spTree>
    <p:extLst>
      <p:ext uri="{BB962C8B-B14F-4D97-AF65-F5344CB8AC3E}">
        <p14:creationId xmlns:p14="http://schemas.microsoft.com/office/powerpoint/2010/main" val="33579014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0A018EF-D768-3727-EE87-57440F7C34B6}"/>
              </a:ext>
            </a:extLst>
          </p:cNvPr>
          <p:cNvSpPr txBox="1">
            <a:spLocks/>
          </p:cNvSpPr>
          <p:nvPr/>
        </p:nvSpPr>
        <p:spPr>
          <a:xfrm>
            <a:off x="838200" y="365125"/>
            <a:ext cx="10515600" cy="1325563"/>
          </a:xfrm>
          <a:prstGeom prst="rect">
            <a:avLst/>
          </a:prstGeom>
          <a:solidFill>
            <a:schemeClr val="tx2">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ZA" sz="4800" dirty="0" err="1">
                <a:solidFill>
                  <a:schemeClr val="bg1"/>
                </a:solidFill>
                <a:latin typeface="ADLaM Display" panose="02010000000000000000" pitchFamily="2" charset="0"/>
                <a:ea typeface="ADLaM Display" panose="02010000000000000000" pitchFamily="2" charset="0"/>
                <a:cs typeface="ADLaM Display" panose="02010000000000000000" pitchFamily="2" charset="0"/>
              </a:rPr>
              <a:t>Doxygen</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7" name="TextBox 6">
            <a:extLst>
              <a:ext uri="{FF2B5EF4-FFF2-40B4-BE49-F238E27FC236}">
                <a16:creationId xmlns:a16="http://schemas.microsoft.com/office/drawing/2014/main" id="{F227148B-DA6D-D65E-33F9-7A541936CAB0}"/>
              </a:ext>
            </a:extLst>
          </p:cNvPr>
          <p:cNvSpPr txBox="1"/>
          <p:nvPr/>
        </p:nvSpPr>
        <p:spPr>
          <a:xfrm>
            <a:off x="2111692" y="3277285"/>
            <a:ext cx="8792527" cy="1077218"/>
          </a:xfrm>
          <a:prstGeom prst="rect">
            <a:avLst/>
          </a:prstGeom>
          <a:noFill/>
        </p:spPr>
        <p:txBody>
          <a:bodyPr wrap="square">
            <a:spAutoFit/>
          </a:bodyPr>
          <a:lstStyle/>
          <a:p>
            <a:r>
              <a:rPr lang="en-ZA" sz="3200" dirty="0">
                <a:hlinkClick r:id="rId2"/>
              </a:rPr>
              <a:t>https://cos214-project-2024.github.io/sudo-apt-get-marks/html/index.html</a:t>
            </a:r>
            <a:endParaRPr lang="en-ZA" sz="3200" dirty="0"/>
          </a:p>
        </p:txBody>
      </p:sp>
    </p:spTree>
    <p:extLst>
      <p:ext uri="{BB962C8B-B14F-4D97-AF65-F5344CB8AC3E}">
        <p14:creationId xmlns:p14="http://schemas.microsoft.com/office/powerpoint/2010/main" val="4053782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79D8DE-3E28-2F20-F5A2-5A4B59A095D3}"/>
              </a:ext>
            </a:extLst>
          </p:cNvPr>
          <p:cNvSpPr>
            <a:spLocks noGrp="1"/>
          </p:cNvSpPr>
          <p:nvPr>
            <p:ph type="title"/>
          </p:nvPr>
        </p:nvSpPr>
        <p:spPr>
          <a:xfrm>
            <a:off x="345375" y="272538"/>
            <a:ext cx="2634155" cy="2525092"/>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Final class diagram</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2" name="TextBox 1">
            <a:extLst>
              <a:ext uri="{FF2B5EF4-FFF2-40B4-BE49-F238E27FC236}">
                <a16:creationId xmlns:a16="http://schemas.microsoft.com/office/drawing/2014/main" id="{1891AE11-807B-67E9-C16C-BB93A5734E97}"/>
              </a:ext>
            </a:extLst>
          </p:cNvPr>
          <p:cNvSpPr txBox="1"/>
          <p:nvPr/>
        </p:nvSpPr>
        <p:spPr>
          <a:xfrm>
            <a:off x="345375" y="2990850"/>
            <a:ext cx="3486467" cy="5416868"/>
          </a:xfrm>
          <a:prstGeom prst="rect">
            <a:avLst/>
          </a:prstGeom>
          <a:noFill/>
        </p:spPr>
        <p:txBody>
          <a:bodyPr wrap="none" rtlCol="0">
            <a:spAutoFit/>
          </a:bodyPr>
          <a:lstStyle/>
          <a:p>
            <a:r>
              <a:rPr lang="en-ZA" sz="2000" b="1" dirty="0"/>
              <a:t>List of all Design Patterns used:</a:t>
            </a:r>
          </a:p>
          <a:p>
            <a:pPr marL="342900" indent="-342900">
              <a:buFont typeface="+mj-lt"/>
              <a:buAutoNum type="arabicPeriod"/>
            </a:pPr>
            <a:r>
              <a:rPr lang="en-ZA" sz="2000" dirty="0"/>
              <a:t>Factory method</a:t>
            </a:r>
          </a:p>
          <a:p>
            <a:pPr marL="342900" indent="-342900">
              <a:buFont typeface="+mj-lt"/>
              <a:buAutoNum type="arabicPeriod"/>
            </a:pPr>
            <a:r>
              <a:rPr lang="en-ZA" sz="2000" dirty="0"/>
              <a:t>Prototype</a:t>
            </a:r>
          </a:p>
          <a:p>
            <a:pPr marL="342900" indent="-342900">
              <a:buFont typeface="+mj-lt"/>
              <a:buAutoNum type="arabicPeriod"/>
            </a:pPr>
            <a:r>
              <a:rPr lang="en-ZA" sz="2000" dirty="0"/>
              <a:t>State</a:t>
            </a:r>
          </a:p>
          <a:p>
            <a:pPr marL="342900" indent="-342900">
              <a:buFont typeface="+mj-lt"/>
              <a:buAutoNum type="arabicPeriod"/>
            </a:pPr>
            <a:r>
              <a:rPr lang="en-ZA" sz="2000" dirty="0"/>
              <a:t>Adapter</a:t>
            </a:r>
          </a:p>
          <a:p>
            <a:pPr marL="342900" indent="-342900">
              <a:buFont typeface="+mj-lt"/>
              <a:buAutoNum type="arabicPeriod"/>
            </a:pPr>
            <a:r>
              <a:rPr lang="en-ZA" sz="2000" dirty="0"/>
              <a:t>Composite</a:t>
            </a:r>
          </a:p>
          <a:p>
            <a:pPr marL="342900" indent="-342900">
              <a:buFont typeface="+mj-lt"/>
              <a:buAutoNum type="arabicPeriod"/>
            </a:pPr>
            <a:r>
              <a:rPr lang="en-ZA" sz="2000" dirty="0"/>
              <a:t>Strategy</a:t>
            </a:r>
          </a:p>
          <a:p>
            <a:pPr marL="342900" indent="-342900">
              <a:buFont typeface="+mj-lt"/>
              <a:buAutoNum type="arabicPeriod"/>
            </a:pPr>
            <a:r>
              <a:rPr lang="en-ZA" sz="2000" dirty="0"/>
              <a:t>Singleton</a:t>
            </a:r>
          </a:p>
          <a:p>
            <a:pPr marL="342900" indent="-342900">
              <a:buFont typeface="+mj-lt"/>
              <a:buAutoNum type="arabicPeriod"/>
            </a:pPr>
            <a:r>
              <a:rPr lang="en-ZA" sz="2000" dirty="0"/>
              <a:t>Template Method</a:t>
            </a:r>
          </a:p>
          <a:p>
            <a:pPr marL="342900" indent="-342900">
              <a:buFont typeface="+mj-lt"/>
              <a:buAutoNum type="arabicPeriod"/>
            </a:pPr>
            <a:r>
              <a:rPr lang="en-ZA" sz="2000" dirty="0"/>
              <a:t>Command</a:t>
            </a:r>
          </a:p>
          <a:p>
            <a:pPr marL="342900" indent="-342900">
              <a:buFont typeface="+mj-lt"/>
              <a:buAutoNum type="arabicPeriod"/>
            </a:pPr>
            <a:r>
              <a:rPr lang="en-ZA" sz="2000" dirty="0"/>
              <a:t>Observer</a:t>
            </a:r>
          </a:p>
          <a:p>
            <a:pPr marL="342900" indent="-342900">
              <a:buFont typeface="+mj-lt"/>
              <a:buAutoNum type="arabicPeriod"/>
            </a:pPr>
            <a:endParaRPr lang="en-ZA" dirty="0"/>
          </a:p>
          <a:p>
            <a:pPr marL="342900" indent="-342900">
              <a:buFont typeface="+mj-lt"/>
              <a:buAutoNum type="arabicPeriod"/>
            </a:pPr>
            <a:endParaRPr lang="en-ZA" dirty="0"/>
          </a:p>
          <a:p>
            <a:pPr marL="342900" indent="-342900">
              <a:buFont typeface="+mj-lt"/>
              <a:buAutoNum type="arabicPeriod"/>
            </a:pPr>
            <a:endParaRPr lang="en-ZA" dirty="0"/>
          </a:p>
          <a:p>
            <a:pPr marL="342900" indent="-342900">
              <a:buFont typeface="+mj-lt"/>
              <a:buAutoNum type="arabicPeriod"/>
            </a:pPr>
            <a:endParaRPr lang="en-ZA" dirty="0"/>
          </a:p>
          <a:p>
            <a:pPr marL="342900" indent="-342900">
              <a:buFont typeface="+mj-lt"/>
              <a:buAutoNum type="arabicPeriod"/>
            </a:pPr>
            <a:endParaRPr lang="en-ZA" dirty="0"/>
          </a:p>
          <a:p>
            <a:pPr marL="342900" indent="-342900">
              <a:buFont typeface="+mj-lt"/>
              <a:buAutoNum type="arabicPeriod"/>
            </a:pPr>
            <a:endParaRPr lang="en-ZA" dirty="0"/>
          </a:p>
          <a:p>
            <a:endParaRPr lang="en-ZA" dirty="0"/>
          </a:p>
        </p:txBody>
      </p:sp>
      <p:pic>
        <p:nvPicPr>
          <p:cNvPr id="5" name="Picture 4" descr="A diagram of a computer flowchart&#10;&#10;Description automatically generated">
            <a:extLst>
              <a:ext uri="{FF2B5EF4-FFF2-40B4-BE49-F238E27FC236}">
                <a16:creationId xmlns:a16="http://schemas.microsoft.com/office/drawing/2014/main" id="{8C483C13-A31A-A10F-756A-55978F393D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3361" y="64770"/>
            <a:ext cx="7968034" cy="6630060"/>
          </a:xfrm>
          <a:prstGeom prst="rect">
            <a:avLst/>
          </a:prstGeom>
        </p:spPr>
      </p:pic>
    </p:spTree>
    <p:extLst>
      <p:ext uri="{BB962C8B-B14F-4D97-AF65-F5344CB8AC3E}">
        <p14:creationId xmlns:p14="http://schemas.microsoft.com/office/powerpoint/2010/main" val="2841399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oup of people standing together&#10;&#10;Description automatically generated">
            <a:extLst>
              <a:ext uri="{FF2B5EF4-FFF2-40B4-BE49-F238E27FC236}">
                <a16:creationId xmlns:a16="http://schemas.microsoft.com/office/drawing/2014/main" id="{025577DE-35B4-0421-19D4-6EC013014FF9}"/>
              </a:ext>
            </a:extLst>
          </p:cNvPr>
          <p:cNvPicPr>
            <a:picLocks noChangeAspect="1"/>
          </p:cNvPicPr>
          <p:nvPr/>
        </p:nvPicPr>
        <p:blipFill>
          <a:blip r:embed="rId2">
            <a:extLst>
              <a:ext uri="{28A0092B-C50C-407E-A947-70E740481C1C}">
                <a14:useLocalDpi xmlns:a14="http://schemas.microsoft.com/office/drawing/2010/main" val="0"/>
              </a:ext>
            </a:extLst>
          </a:blip>
          <a:srcRect l="10196" r="17189" b="-1"/>
          <a:stretch/>
        </p:blipFill>
        <p:spPr>
          <a:xfrm>
            <a:off x="4138071" y="66412"/>
            <a:ext cx="9576000" cy="6791577"/>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Content Placeholder 2">
            <a:extLst>
              <a:ext uri="{FF2B5EF4-FFF2-40B4-BE49-F238E27FC236}">
                <a16:creationId xmlns:a16="http://schemas.microsoft.com/office/drawing/2014/main" id="{D8D9BD22-2BD1-665E-7F1A-D6FE366488F7}"/>
              </a:ext>
            </a:extLst>
          </p:cNvPr>
          <p:cNvSpPr>
            <a:spLocks noGrp="1"/>
          </p:cNvSpPr>
          <p:nvPr>
            <p:ph idx="1"/>
          </p:nvPr>
        </p:nvSpPr>
        <p:spPr>
          <a:xfrm>
            <a:off x="180754" y="1690688"/>
            <a:ext cx="4831492" cy="5100900"/>
          </a:xfrm>
        </p:spPr>
        <p:txBody>
          <a:bodyPr>
            <a:normAutofit lnSpcReduction="10000"/>
          </a:bodyPr>
          <a:lstStyle/>
          <a:p>
            <a:pPr marL="0" indent="0">
              <a:buNone/>
            </a:pPr>
            <a:r>
              <a:rPr lang="en-US" sz="2400" dirty="0">
                <a:solidFill>
                  <a:schemeClr val="tx2">
                    <a:lumMod val="75000"/>
                  </a:schemeClr>
                </a:solidFill>
                <a:latin typeface="Calibri (Body)"/>
                <a:ea typeface="ADLaM Display" panose="02010000000000000000" pitchFamily="2" charset="0"/>
                <a:cs typeface="ADLaM Display" panose="02010000000000000000" pitchFamily="2" charset="0"/>
              </a:rPr>
              <a:t>Citizen instances add depth to the simulation by representing individual needs and reactions, allowing the Government(player) to measure and adjust based on the population’s satisfaction response to taxes, infrastructure and transportation.</a:t>
            </a:r>
          </a:p>
          <a:p>
            <a:pPr marL="0" indent="0">
              <a:buNone/>
            </a:pPr>
            <a:r>
              <a:rPr lang="en-US" sz="2400" dirty="0">
                <a:solidFill>
                  <a:schemeClr val="tx2">
                    <a:lumMod val="75000"/>
                  </a:schemeClr>
                </a:solidFill>
                <a:latin typeface="Calibri (Body)"/>
                <a:ea typeface="ADLaM Display" panose="02010000000000000000" pitchFamily="2" charset="0"/>
                <a:cs typeface="ADLaM Display" panose="02010000000000000000" pitchFamily="2" charset="0"/>
              </a:rPr>
              <a:t>A citizen can be an Industrial worker(works at factory, plant or warehouse), Government worker(works at school, hospital or government) or Commercial worker(works at an office, mall or shop).</a:t>
            </a:r>
          </a:p>
          <a:p>
            <a:pPr marL="0" indent="0">
              <a:buNone/>
            </a:pPr>
            <a:r>
              <a:rPr lang="en-US" sz="2400" dirty="0">
                <a:solidFill>
                  <a:schemeClr val="tx2">
                    <a:lumMod val="75000"/>
                  </a:schemeClr>
                </a:solidFill>
                <a:latin typeface="Calibri (Body)"/>
                <a:ea typeface="ADLaM Display" panose="02010000000000000000" pitchFamily="2" charset="0"/>
                <a:cs typeface="ADLaM Display" panose="02010000000000000000" pitchFamily="2" charset="0"/>
              </a:rPr>
              <a:t>A citizen is a resident of an apartment, house or mansion.</a:t>
            </a:r>
          </a:p>
          <a:p>
            <a:pPr marL="0" indent="0">
              <a:buNone/>
            </a:pPr>
            <a:endParaRPr lang="en-ZA" sz="2400" dirty="0">
              <a:solidFill>
                <a:schemeClr val="tx2">
                  <a:lumMod val="75000"/>
                </a:schemeClr>
              </a:solidFill>
              <a:latin typeface="Calibri (Body)"/>
              <a:ea typeface="ADLaM Display" panose="02010000000000000000" pitchFamily="2" charset="0"/>
              <a:cs typeface="ADLaM Display" panose="02010000000000000000" pitchFamily="2" charset="0"/>
            </a:endParaRPr>
          </a:p>
        </p:txBody>
      </p:sp>
      <p:sp>
        <p:nvSpPr>
          <p:cNvPr id="11" name="Title 1">
            <a:extLst>
              <a:ext uri="{FF2B5EF4-FFF2-40B4-BE49-F238E27FC236}">
                <a16:creationId xmlns:a16="http://schemas.microsoft.com/office/drawing/2014/main" id="{CE9DCACF-E60A-4BE2-63E3-8D0D12241BBA}"/>
              </a:ext>
            </a:extLst>
          </p:cNvPr>
          <p:cNvSpPr>
            <a:spLocks noGrp="1"/>
          </p:cNvSpPr>
          <p:nvPr>
            <p:ph type="title"/>
          </p:nvPr>
        </p:nvSpPr>
        <p:spPr>
          <a:xfrm>
            <a:off x="180753" y="182563"/>
            <a:ext cx="4831492" cy="1325563"/>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Citizens</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1234422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006F7A2-B2DB-3A00-0ADA-8BE56D71F3DE}"/>
              </a:ext>
            </a:extLst>
          </p:cNvPr>
          <p:cNvSpPr>
            <a:spLocks noGrp="1"/>
          </p:cNvSpPr>
          <p:nvPr>
            <p:ph type="title"/>
          </p:nvPr>
        </p:nvSpPr>
        <p:spPr>
          <a:xfrm>
            <a:off x="180752" y="182563"/>
            <a:ext cx="11812773" cy="1295363"/>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Citizens</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pic>
        <p:nvPicPr>
          <p:cNvPr id="6" name="Picture 5" descr="A diagram of a computer&#10;&#10;Description automatically generated">
            <a:extLst>
              <a:ext uri="{FF2B5EF4-FFF2-40B4-BE49-F238E27FC236}">
                <a16:creationId xmlns:a16="http://schemas.microsoft.com/office/drawing/2014/main" id="{ECA03EC7-6D37-8B22-DAFC-7C3E6450F5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692" y="1827062"/>
            <a:ext cx="11585833" cy="3659337"/>
          </a:xfrm>
          <a:prstGeom prst="rect">
            <a:avLst/>
          </a:prstGeom>
        </p:spPr>
      </p:pic>
    </p:spTree>
    <p:extLst>
      <p:ext uri="{BB962C8B-B14F-4D97-AF65-F5344CB8AC3E}">
        <p14:creationId xmlns:p14="http://schemas.microsoft.com/office/powerpoint/2010/main" val="2538705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006F7A2-B2DB-3A00-0ADA-8BE56D71F3DE}"/>
              </a:ext>
            </a:extLst>
          </p:cNvPr>
          <p:cNvSpPr>
            <a:spLocks noGrp="1"/>
          </p:cNvSpPr>
          <p:nvPr>
            <p:ph type="title"/>
          </p:nvPr>
        </p:nvSpPr>
        <p:spPr>
          <a:xfrm>
            <a:off x="180752" y="182563"/>
            <a:ext cx="11812773" cy="1295363"/>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Citizens</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2" name="Content Placeholder 2">
            <a:extLst>
              <a:ext uri="{FF2B5EF4-FFF2-40B4-BE49-F238E27FC236}">
                <a16:creationId xmlns:a16="http://schemas.microsoft.com/office/drawing/2014/main" id="{0BDB1CF5-5EF2-3829-9029-1681B1D5B518}"/>
              </a:ext>
            </a:extLst>
          </p:cNvPr>
          <p:cNvSpPr>
            <a:spLocks noGrp="1"/>
          </p:cNvSpPr>
          <p:nvPr>
            <p:ph idx="1"/>
          </p:nvPr>
        </p:nvSpPr>
        <p:spPr>
          <a:xfrm>
            <a:off x="180752" y="1602341"/>
            <a:ext cx="11812772" cy="5073096"/>
          </a:xfrm>
        </p:spPr>
        <p:txBody>
          <a:bodyPr>
            <a:normAutofit/>
          </a:bodyPr>
          <a:lstStyle/>
          <a:p>
            <a:pPr marL="0" indent="0">
              <a:buNone/>
            </a:pPr>
            <a:r>
              <a:rPr lang="en-US" sz="2000" b="1" dirty="0">
                <a:solidFill>
                  <a:schemeClr val="tx2">
                    <a:lumMod val="75000"/>
                  </a:schemeClr>
                </a:solidFill>
                <a:latin typeface="Calibri (Body)"/>
                <a:ea typeface="ADLaM Display" panose="02010000000000000000" pitchFamily="2" charset="0"/>
                <a:cs typeface="ADLaM Display" panose="02010000000000000000" pitchFamily="2" charset="0"/>
              </a:rPr>
              <a:t>F</a:t>
            </a:r>
            <a:r>
              <a:rPr lang="en-ZA" sz="2000" b="1" dirty="0" err="1">
                <a:solidFill>
                  <a:schemeClr val="tx2">
                    <a:lumMod val="75000"/>
                  </a:schemeClr>
                </a:solidFill>
                <a:latin typeface="Calibri (Body)"/>
                <a:ea typeface="ADLaM Display" panose="02010000000000000000" pitchFamily="2" charset="0"/>
                <a:cs typeface="ADLaM Display" panose="02010000000000000000" pitchFamily="2" charset="0"/>
              </a:rPr>
              <a:t>actory</a:t>
            </a:r>
            <a:r>
              <a:rPr lang="en-ZA" sz="2000" b="1" dirty="0">
                <a:solidFill>
                  <a:schemeClr val="tx2">
                    <a:lumMod val="75000"/>
                  </a:schemeClr>
                </a:solidFill>
                <a:latin typeface="Calibri (Body)"/>
                <a:ea typeface="ADLaM Display" panose="02010000000000000000" pitchFamily="2" charset="0"/>
                <a:cs typeface="ADLaM Display" panose="02010000000000000000" pitchFamily="2" charset="0"/>
              </a:rPr>
              <a:t> Method:</a:t>
            </a:r>
          </a:p>
          <a:p>
            <a:pPr marL="0" indent="0">
              <a:buNone/>
            </a:pP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Used to manage and create instances of classes with a shared interface.</a:t>
            </a:r>
          </a:p>
          <a:p>
            <a:pPr marL="0" indent="0">
              <a:buNone/>
            </a:pP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This allows for flexibility and extensibility in creating different </a:t>
            </a:r>
            <a:r>
              <a:rPr lang="en-ZA" sz="1900" dirty="0" err="1">
                <a:solidFill>
                  <a:schemeClr val="tx2">
                    <a:lumMod val="75000"/>
                  </a:schemeClr>
                </a:solidFill>
                <a:latin typeface="Calibri (Body)"/>
                <a:ea typeface="ADLaM Display" panose="02010000000000000000" pitchFamily="2" charset="0"/>
                <a:cs typeface="ADLaM Display" panose="02010000000000000000" pitchFamily="2" charset="0"/>
              </a:rPr>
              <a:t>tipes</a:t>
            </a: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 of citizens without modifying the client code that uses the factory.</a:t>
            </a:r>
          </a:p>
          <a:p>
            <a:r>
              <a:rPr lang="en-ZA" sz="1900" b="1" u="sng" dirty="0">
                <a:solidFill>
                  <a:schemeClr val="tx2">
                    <a:lumMod val="75000"/>
                  </a:schemeClr>
                </a:solidFill>
                <a:latin typeface="Calibri (Body)"/>
                <a:ea typeface="ADLaM Display" panose="02010000000000000000" pitchFamily="2" charset="0"/>
                <a:cs typeface="ADLaM Display" panose="02010000000000000000" pitchFamily="2" charset="0"/>
              </a:rPr>
              <a:t>Product(Citizen) </a:t>
            </a: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 abstract base class for different types of citizens</a:t>
            </a:r>
          </a:p>
          <a:p>
            <a:r>
              <a:rPr lang="en-ZA" sz="1900" b="1" u="sng" dirty="0">
                <a:solidFill>
                  <a:schemeClr val="tx2">
                    <a:lumMod val="75000"/>
                  </a:schemeClr>
                </a:solidFill>
                <a:latin typeface="Calibri (Body)"/>
                <a:ea typeface="ADLaM Display" panose="02010000000000000000" pitchFamily="2" charset="0"/>
                <a:cs typeface="ADLaM Display" panose="02010000000000000000" pitchFamily="2" charset="0"/>
              </a:rPr>
              <a:t>Concrete Products(</a:t>
            </a:r>
            <a:r>
              <a:rPr lang="en-ZA" sz="1900" b="1" u="sng" dirty="0" err="1">
                <a:solidFill>
                  <a:schemeClr val="tx2">
                    <a:lumMod val="75000"/>
                  </a:schemeClr>
                </a:solidFill>
                <a:latin typeface="Calibri (Body)"/>
                <a:ea typeface="ADLaM Display" panose="02010000000000000000" pitchFamily="2" charset="0"/>
                <a:cs typeface="ADLaM Display" panose="02010000000000000000" pitchFamily="2" charset="0"/>
              </a:rPr>
              <a:t>CommercialWorker</a:t>
            </a:r>
            <a:r>
              <a:rPr lang="en-ZA" sz="1900" b="1" u="sng" dirty="0">
                <a:solidFill>
                  <a:schemeClr val="tx2">
                    <a:lumMod val="75000"/>
                  </a:schemeClr>
                </a:solidFill>
                <a:latin typeface="Calibri (Body)"/>
                <a:ea typeface="ADLaM Display" panose="02010000000000000000" pitchFamily="2" charset="0"/>
                <a:cs typeface="ADLaM Display" panose="02010000000000000000" pitchFamily="2" charset="0"/>
              </a:rPr>
              <a:t>, </a:t>
            </a:r>
            <a:r>
              <a:rPr lang="en-ZA" sz="1900" b="1" u="sng" dirty="0" err="1">
                <a:solidFill>
                  <a:schemeClr val="tx2">
                    <a:lumMod val="75000"/>
                  </a:schemeClr>
                </a:solidFill>
                <a:latin typeface="Calibri (Body)"/>
                <a:ea typeface="ADLaM Display" panose="02010000000000000000" pitchFamily="2" charset="0"/>
                <a:cs typeface="ADLaM Display" panose="02010000000000000000" pitchFamily="2" charset="0"/>
              </a:rPr>
              <a:t>IndustrialWorker</a:t>
            </a:r>
            <a:r>
              <a:rPr lang="en-ZA" sz="1900" b="1" u="sng" dirty="0">
                <a:solidFill>
                  <a:schemeClr val="tx2">
                    <a:lumMod val="75000"/>
                  </a:schemeClr>
                </a:solidFill>
                <a:latin typeface="Calibri (Body)"/>
                <a:ea typeface="ADLaM Display" panose="02010000000000000000" pitchFamily="2" charset="0"/>
                <a:cs typeface="ADLaM Display" panose="02010000000000000000" pitchFamily="2" charset="0"/>
              </a:rPr>
              <a:t> and </a:t>
            </a:r>
            <a:r>
              <a:rPr lang="en-ZA" sz="1900" b="1" u="sng" dirty="0" err="1">
                <a:solidFill>
                  <a:schemeClr val="tx2">
                    <a:lumMod val="75000"/>
                  </a:schemeClr>
                </a:solidFill>
                <a:latin typeface="Calibri (Body)"/>
                <a:ea typeface="ADLaM Display" panose="02010000000000000000" pitchFamily="2" charset="0"/>
                <a:cs typeface="ADLaM Display" panose="02010000000000000000" pitchFamily="2" charset="0"/>
              </a:rPr>
              <a:t>GovernmentWorker</a:t>
            </a:r>
            <a:r>
              <a:rPr lang="en-ZA" sz="1900" b="1" u="sng" dirty="0">
                <a:solidFill>
                  <a:schemeClr val="tx2">
                    <a:lumMod val="75000"/>
                  </a:schemeClr>
                </a:solidFill>
                <a:latin typeface="Calibri (Body)"/>
                <a:ea typeface="ADLaM Display" panose="02010000000000000000" pitchFamily="2" charset="0"/>
                <a:cs typeface="ADLaM Display" panose="02010000000000000000" pitchFamily="2" charset="0"/>
              </a:rPr>
              <a:t>) -</a:t>
            </a: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These classes inherit from Citizen.</a:t>
            </a:r>
          </a:p>
          <a:p>
            <a:pPr lvl="1"/>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Each representing a specific type of citizen.</a:t>
            </a:r>
          </a:p>
          <a:p>
            <a:pPr lvl="1"/>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The classes initialize residence and workplace to default values relevant to their type.</a:t>
            </a:r>
          </a:p>
          <a:p>
            <a:r>
              <a:rPr lang="en-ZA" sz="1900" b="1" u="sng" dirty="0">
                <a:solidFill>
                  <a:schemeClr val="tx2">
                    <a:lumMod val="75000"/>
                  </a:schemeClr>
                </a:solidFill>
                <a:latin typeface="Calibri (Body)"/>
                <a:ea typeface="ADLaM Display" panose="02010000000000000000" pitchFamily="2" charset="0"/>
                <a:cs typeface="ADLaM Display" panose="02010000000000000000" pitchFamily="2" charset="0"/>
              </a:rPr>
              <a:t>Creator(</a:t>
            </a:r>
            <a:r>
              <a:rPr lang="en-ZA" sz="1900" b="1" u="sng" dirty="0" err="1">
                <a:solidFill>
                  <a:schemeClr val="tx2">
                    <a:lumMod val="75000"/>
                  </a:schemeClr>
                </a:solidFill>
                <a:latin typeface="Calibri (Body)"/>
                <a:ea typeface="ADLaM Display" panose="02010000000000000000" pitchFamily="2" charset="0"/>
                <a:cs typeface="ADLaM Display" panose="02010000000000000000" pitchFamily="2" charset="0"/>
              </a:rPr>
              <a:t>CitizenFactory</a:t>
            </a:r>
            <a:r>
              <a:rPr lang="en-ZA" sz="1900" b="1" u="sng" dirty="0">
                <a:solidFill>
                  <a:schemeClr val="tx2">
                    <a:lumMod val="75000"/>
                  </a:schemeClr>
                </a:solidFill>
                <a:latin typeface="Calibri (Body)"/>
                <a:ea typeface="ADLaM Display" panose="02010000000000000000" pitchFamily="2" charset="0"/>
                <a:cs typeface="ADLaM Display" panose="02010000000000000000" pitchFamily="2" charset="0"/>
              </a:rPr>
              <a:t>) </a:t>
            </a: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 This abstract factory class defines an interface for creating a Citizen object.</a:t>
            </a:r>
          </a:p>
          <a:p>
            <a:r>
              <a:rPr lang="en-ZA" sz="1900" b="1" u="sng" dirty="0">
                <a:solidFill>
                  <a:schemeClr val="tx2">
                    <a:lumMod val="75000"/>
                  </a:schemeClr>
                </a:solidFill>
                <a:latin typeface="Calibri (Body)"/>
                <a:ea typeface="ADLaM Display" panose="02010000000000000000" pitchFamily="2" charset="0"/>
                <a:cs typeface="ADLaM Display" panose="02010000000000000000" pitchFamily="2" charset="0"/>
              </a:rPr>
              <a:t>Concrete Creators(</a:t>
            </a:r>
            <a:r>
              <a:rPr lang="en-ZA" sz="1900" b="1" u="sng" dirty="0" err="1">
                <a:solidFill>
                  <a:schemeClr val="tx2">
                    <a:lumMod val="75000"/>
                  </a:schemeClr>
                </a:solidFill>
                <a:latin typeface="Calibri (Body)"/>
                <a:ea typeface="ADLaM Display" panose="02010000000000000000" pitchFamily="2" charset="0"/>
                <a:cs typeface="ADLaM Display" panose="02010000000000000000" pitchFamily="2" charset="0"/>
              </a:rPr>
              <a:t>ComWorkerFactory,IndWorkerFactory,GovWorkerFactory</a:t>
            </a:r>
            <a:r>
              <a:rPr lang="en-ZA" sz="1900" b="1" u="sng" dirty="0">
                <a:solidFill>
                  <a:schemeClr val="tx2">
                    <a:lumMod val="75000"/>
                  </a:schemeClr>
                </a:solidFill>
                <a:latin typeface="Calibri (Body)"/>
                <a:ea typeface="ADLaM Display" panose="02010000000000000000" pitchFamily="2" charset="0"/>
                <a:cs typeface="ADLaM Display" panose="02010000000000000000" pitchFamily="2" charset="0"/>
              </a:rPr>
              <a:t>) </a:t>
            </a: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 These classes inherit from </a:t>
            </a:r>
            <a:r>
              <a:rPr lang="en-ZA" sz="1900" dirty="0" err="1">
                <a:solidFill>
                  <a:schemeClr val="tx2">
                    <a:lumMod val="75000"/>
                  </a:schemeClr>
                </a:solidFill>
                <a:latin typeface="Calibri (Body)"/>
                <a:ea typeface="ADLaM Display" panose="02010000000000000000" pitchFamily="2" charset="0"/>
                <a:cs typeface="ADLaM Display" panose="02010000000000000000" pitchFamily="2" charset="0"/>
              </a:rPr>
              <a:t>CitizenFactory</a:t>
            </a: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a:t>
            </a:r>
          </a:p>
          <a:p>
            <a:pPr lvl="1"/>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Each subclass is responsible for creating instances of a specific Citizen subtype using </a:t>
            </a:r>
            <a:r>
              <a:rPr lang="en-ZA" sz="1900" b="1" dirty="0" err="1">
                <a:solidFill>
                  <a:schemeClr val="tx2">
                    <a:lumMod val="75000"/>
                  </a:schemeClr>
                </a:solidFill>
                <a:latin typeface="Calibri (Body)"/>
                <a:ea typeface="ADLaM Display" panose="02010000000000000000" pitchFamily="2" charset="0"/>
                <a:cs typeface="ADLaM Display" panose="02010000000000000000" pitchFamily="2" charset="0"/>
              </a:rPr>
              <a:t>createCitizen</a:t>
            </a:r>
            <a:r>
              <a:rPr lang="en-ZA" sz="1900" b="1" dirty="0">
                <a:solidFill>
                  <a:schemeClr val="tx2">
                    <a:lumMod val="75000"/>
                  </a:schemeClr>
                </a:solidFill>
                <a:latin typeface="Calibri (Body)"/>
                <a:ea typeface="ADLaM Display" panose="02010000000000000000" pitchFamily="2" charset="0"/>
                <a:cs typeface="ADLaM Display" panose="02010000000000000000" pitchFamily="2" charset="0"/>
              </a:rPr>
              <a:t>()</a:t>
            </a: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a:t>
            </a:r>
          </a:p>
          <a:p>
            <a:pPr lvl="1"/>
            <a:r>
              <a:rPr lang="en-ZA" sz="1900" dirty="0" err="1">
                <a:solidFill>
                  <a:schemeClr val="tx2">
                    <a:lumMod val="75000"/>
                  </a:schemeClr>
                </a:solidFill>
                <a:latin typeface="Calibri (Body)"/>
                <a:ea typeface="ADLaM Display" panose="02010000000000000000" pitchFamily="2" charset="0"/>
                <a:cs typeface="ADLaM Display" panose="02010000000000000000" pitchFamily="2" charset="0"/>
              </a:rPr>
              <a:t>createCitizen</a:t>
            </a:r>
            <a:r>
              <a:rPr lang="en-ZA" sz="1900" dirty="0">
                <a:solidFill>
                  <a:schemeClr val="tx2">
                    <a:lumMod val="75000"/>
                  </a:schemeClr>
                </a:solidFill>
                <a:latin typeface="Calibri (Body)"/>
                <a:ea typeface="ADLaM Display" panose="02010000000000000000" pitchFamily="2" charset="0"/>
                <a:cs typeface="ADLaM Display" panose="02010000000000000000" pitchFamily="2" charset="0"/>
              </a:rPr>
              <a:t>(workplace) – creates and returns a Citizen object of the specified type with a specific workplace.</a:t>
            </a:r>
          </a:p>
        </p:txBody>
      </p:sp>
    </p:spTree>
    <p:extLst>
      <p:ext uri="{BB962C8B-B14F-4D97-AF65-F5344CB8AC3E}">
        <p14:creationId xmlns:p14="http://schemas.microsoft.com/office/powerpoint/2010/main" val="1300083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0FB4E69-BEEA-CE3C-A189-C2049A504BDF}"/>
              </a:ext>
            </a:extLst>
          </p:cNvPr>
          <p:cNvSpPr>
            <a:spLocks noGrp="1"/>
          </p:cNvSpPr>
          <p:nvPr>
            <p:ph type="title"/>
          </p:nvPr>
        </p:nvSpPr>
        <p:spPr>
          <a:xfrm>
            <a:off x="180752" y="182564"/>
            <a:ext cx="11812773" cy="1050814"/>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Citizens State Diagrams</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pic>
        <p:nvPicPr>
          <p:cNvPr id="6" name="Picture 5" descr="A diagram of a diagram&#10;&#10;Description automatically generated">
            <a:extLst>
              <a:ext uri="{FF2B5EF4-FFF2-40B4-BE49-F238E27FC236}">
                <a16:creationId xmlns:a16="http://schemas.microsoft.com/office/drawing/2014/main" id="{E004E15C-91D9-C5BF-0A7F-7232519674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702" y="3842766"/>
            <a:ext cx="10898233" cy="2916206"/>
          </a:xfrm>
          <a:prstGeom prst="rect">
            <a:avLst/>
          </a:prstGeom>
        </p:spPr>
      </p:pic>
      <p:pic>
        <p:nvPicPr>
          <p:cNvPr id="8" name="Picture 7">
            <a:extLst>
              <a:ext uri="{FF2B5EF4-FFF2-40B4-BE49-F238E27FC236}">
                <a16:creationId xmlns:a16="http://schemas.microsoft.com/office/drawing/2014/main" id="{3203FC98-A0C2-58B7-6C84-4089EF9650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52502"/>
            <a:ext cx="12192000" cy="1369617"/>
          </a:xfrm>
          <a:prstGeom prst="rect">
            <a:avLst/>
          </a:prstGeom>
        </p:spPr>
      </p:pic>
      <p:sp>
        <p:nvSpPr>
          <p:cNvPr id="9" name="TextBox 8">
            <a:extLst>
              <a:ext uri="{FF2B5EF4-FFF2-40B4-BE49-F238E27FC236}">
                <a16:creationId xmlns:a16="http://schemas.microsoft.com/office/drawing/2014/main" id="{A2CC47FC-312E-0676-8F03-BE6C70C49AB6}"/>
              </a:ext>
            </a:extLst>
          </p:cNvPr>
          <p:cNvSpPr txBox="1"/>
          <p:nvPr/>
        </p:nvSpPr>
        <p:spPr>
          <a:xfrm>
            <a:off x="-8862" y="1482564"/>
            <a:ext cx="2778709" cy="523220"/>
          </a:xfrm>
          <a:prstGeom prst="rect">
            <a:avLst/>
          </a:prstGeom>
          <a:noFill/>
        </p:spPr>
        <p:txBody>
          <a:bodyPr wrap="none" rtlCol="0">
            <a:spAutoFit/>
          </a:bodyPr>
          <a:lstStyle/>
          <a:p>
            <a:r>
              <a:rPr lang="en-ZA" sz="2800" b="1" dirty="0">
                <a:solidFill>
                  <a:schemeClr val="tx2">
                    <a:lumMod val="75000"/>
                  </a:schemeClr>
                </a:solidFill>
              </a:rPr>
              <a:t>Citizens Creation:</a:t>
            </a:r>
          </a:p>
        </p:txBody>
      </p:sp>
      <p:sp>
        <p:nvSpPr>
          <p:cNvPr id="10" name="TextBox 9">
            <a:extLst>
              <a:ext uri="{FF2B5EF4-FFF2-40B4-BE49-F238E27FC236}">
                <a16:creationId xmlns:a16="http://schemas.microsoft.com/office/drawing/2014/main" id="{C772F47D-792E-B5A6-8852-D3501D24C326}"/>
              </a:ext>
            </a:extLst>
          </p:cNvPr>
          <p:cNvSpPr txBox="1"/>
          <p:nvPr/>
        </p:nvSpPr>
        <p:spPr>
          <a:xfrm>
            <a:off x="-8862" y="3319546"/>
            <a:ext cx="3242106" cy="523220"/>
          </a:xfrm>
          <a:prstGeom prst="rect">
            <a:avLst/>
          </a:prstGeom>
          <a:noFill/>
        </p:spPr>
        <p:txBody>
          <a:bodyPr wrap="none" rtlCol="0">
            <a:spAutoFit/>
          </a:bodyPr>
          <a:lstStyle/>
          <a:p>
            <a:r>
              <a:rPr lang="en-ZA" sz="2800" b="1" dirty="0">
                <a:solidFill>
                  <a:schemeClr val="tx2">
                    <a:lumMod val="75000"/>
                  </a:schemeClr>
                </a:solidFill>
              </a:rPr>
              <a:t>Citizens Satisfaction:</a:t>
            </a:r>
          </a:p>
        </p:txBody>
      </p:sp>
    </p:spTree>
    <p:extLst>
      <p:ext uri="{BB962C8B-B14F-4D97-AF65-F5344CB8AC3E}">
        <p14:creationId xmlns:p14="http://schemas.microsoft.com/office/powerpoint/2010/main" val="1648079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B6B296-3D8E-05BC-1957-364825128474}"/>
              </a:ext>
            </a:extLst>
          </p:cNvPr>
          <p:cNvSpPr>
            <a:spLocks noGrp="1"/>
          </p:cNvSpPr>
          <p:nvPr>
            <p:ph type="title"/>
          </p:nvPr>
        </p:nvSpPr>
        <p:spPr>
          <a:xfrm>
            <a:off x="189613" y="150667"/>
            <a:ext cx="11812773" cy="1050814"/>
          </a:xfrm>
          <a:solidFill>
            <a:schemeClr val="tx2">
              <a:lumMod val="75000"/>
            </a:schemeClr>
          </a:solidFill>
        </p:spPr>
        <p:txBody>
          <a:bodyPr>
            <a:noAutofit/>
          </a:bodyPr>
          <a:lstStyle/>
          <a:p>
            <a:pPr algn="ctr"/>
            <a:r>
              <a:rPr lang="en-ZA" sz="4800" i="0" u="none" strike="noStrike" dirty="0">
                <a:solidFill>
                  <a:schemeClr val="bg1"/>
                </a:solidFill>
                <a:effectLst/>
                <a:latin typeface="ADLaM Display" panose="02010000000000000000" pitchFamily="2" charset="0"/>
                <a:ea typeface="ADLaM Display" panose="02010000000000000000" pitchFamily="2" charset="0"/>
                <a:cs typeface="ADLaM Display" panose="02010000000000000000" pitchFamily="2" charset="0"/>
              </a:rPr>
              <a:t>Citizens Activity Diagrams</a:t>
            </a:r>
            <a:endParaRPr lang="en-ZA" sz="4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pic>
        <p:nvPicPr>
          <p:cNvPr id="6" name="Picture 5">
            <a:extLst>
              <a:ext uri="{FF2B5EF4-FFF2-40B4-BE49-F238E27FC236}">
                <a16:creationId xmlns:a16="http://schemas.microsoft.com/office/drawing/2014/main" id="{52EBAC6C-FF24-999A-47BC-14DBE39A65D6}"/>
              </a:ext>
            </a:extLst>
          </p:cNvPr>
          <p:cNvPicPr>
            <a:picLocks noChangeAspect="1"/>
          </p:cNvPicPr>
          <p:nvPr/>
        </p:nvPicPr>
        <p:blipFill>
          <a:blip r:embed="rId2"/>
          <a:stretch>
            <a:fillRect/>
          </a:stretch>
        </p:blipFill>
        <p:spPr>
          <a:xfrm>
            <a:off x="1099301" y="1550630"/>
            <a:ext cx="9756542" cy="5156703"/>
          </a:xfrm>
          <a:prstGeom prst="rect">
            <a:avLst/>
          </a:prstGeom>
        </p:spPr>
      </p:pic>
    </p:spTree>
    <p:extLst>
      <p:ext uri="{BB962C8B-B14F-4D97-AF65-F5344CB8AC3E}">
        <p14:creationId xmlns:p14="http://schemas.microsoft.com/office/powerpoint/2010/main" val="3695127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545</TotalTime>
  <Words>1724</Words>
  <Application>Microsoft Office PowerPoint</Application>
  <PresentationFormat>Widescreen</PresentationFormat>
  <Paragraphs>186</Paragraphs>
  <Slides>33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ADLaM Display</vt:lpstr>
      <vt:lpstr>-apple-system</vt:lpstr>
      <vt:lpstr>Arial</vt:lpstr>
      <vt:lpstr>Calibri</vt:lpstr>
      <vt:lpstr>Calibri (Body)</vt:lpstr>
      <vt:lpstr>Calibri Light</vt:lpstr>
      <vt:lpstr>Consolas</vt:lpstr>
      <vt:lpstr>Symbol</vt:lpstr>
      <vt:lpstr>Office Theme</vt:lpstr>
      <vt:lpstr>COS 214 Project</vt:lpstr>
      <vt:lpstr> sudo-apt-get-marks members </vt:lpstr>
      <vt:lpstr>Introduction</vt:lpstr>
      <vt:lpstr>Final class diagram</vt:lpstr>
      <vt:lpstr>Citizens</vt:lpstr>
      <vt:lpstr>Citizens</vt:lpstr>
      <vt:lpstr>Citizens</vt:lpstr>
      <vt:lpstr>Citizens State Diagrams</vt:lpstr>
      <vt:lpstr>Citizens Activity Diagrams</vt:lpstr>
      <vt:lpstr>Buildings</vt:lpstr>
      <vt:lpstr>Buildings</vt:lpstr>
      <vt:lpstr>Buildings Activity Diagram</vt:lpstr>
      <vt:lpstr>Utilities</vt:lpstr>
      <vt:lpstr>PowerPoint Presentation</vt:lpstr>
      <vt:lpstr>PowerPoint Presentation</vt:lpstr>
      <vt:lpstr>PowerPoint Presentation</vt:lpstr>
      <vt:lpstr>Transportation</vt:lpstr>
      <vt:lpstr>PowerPoint Presentation</vt:lpstr>
      <vt:lpstr>Transportation Activity Diagram</vt:lpstr>
      <vt:lpstr>Routines:</vt:lpstr>
      <vt:lpstr>Routines:</vt:lpstr>
      <vt:lpstr>Routines Activity Diagram</vt:lpstr>
      <vt:lpstr>City Growth: </vt:lpstr>
      <vt:lpstr>City Growth: </vt:lpstr>
      <vt:lpstr>City Growth Activity Diagram</vt:lpstr>
      <vt:lpstr>PowerPoint Presentation</vt:lpstr>
      <vt:lpstr>PowerPoint Presentation</vt:lpstr>
      <vt:lpstr>PowerPoint Presentation</vt:lpstr>
      <vt:lpstr>PowerPoint Presentation</vt:lpstr>
      <vt:lpstr>Resources: </vt:lpstr>
      <vt:lpstr>Resources Activity diagram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COS 214 Project</dc:title>
  <dc:creator>Megan Pretorius</dc:creator>
  <cp:lastModifiedBy>Megan Pretorius</cp:lastModifiedBy>
  <cp:revision>10</cp:revision>
  <dcterms:created xsi:type="dcterms:W3CDTF">2024-11-01T17:27:19Z</dcterms:created>
  <dcterms:modified xsi:type="dcterms:W3CDTF">2024-11-04T18:42:35Z</dcterms:modified>
</cp:coreProperties>
</file>

<file path=docProps/thumbnail.jpeg>
</file>